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SimHei" panose="02010609060101010101" pitchFamily="49" charset="-122"/>
      <p:regular r:id="rId26"/>
    </p:embeddedFont>
    <p:embeddedFont>
      <p:font typeface="Microsoft YaHei" panose="020B0503020204020204" pitchFamily="34" charset="-122"/>
      <p:regular r:id="rId27"/>
      <p:bold r:id="rId28"/>
    </p:embeddedFont>
    <p:embeddedFont>
      <p:font typeface="Microsoft YaHei" panose="020B0503020204020204" pitchFamily="34" charset="-122"/>
      <p:regular r:id="rId27"/>
      <p:bold r:id="rId28"/>
    </p:embeddedFont>
    <p:embeddedFont>
      <p:font typeface="Calibri" panose="020F0502020204030204" pitchFamily="34" charset="0"/>
      <p:regular r:id="rId29"/>
      <p:bold r:id="rId30"/>
      <p:italic r:id="rId31"/>
      <p:boldItalic r:id="rId32"/>
    </p:embeddedFont>
    <p:embeddedFont>
      <p:font typeface="Rockwell" panose="02060603020205020403" pitchFamily="18" charset="0"/>
      <p:regular r:id="rId33"/>
      <p:bold r:id="rId34"/>
      <p:italic r:id="rId35"/>
      <p:boldItalic r:id="rId36"/>
    </p:embeddedFont>
    <p:embeddedFont>
      <p:font typeface="Rockwell Condensed" panose="02060603050405020104" pitchFamily="18" charset="0"/>
      <p:regular r:id="rId37"/>
      <p:bold r:id="rId38"/>
    </p:embeddedFont>
    <p:embeddedFont>
      <p:font typeface="汉仪文黑-85W" panose="00020600040101010101" pitchFamily="18" charset="-128"/>
      <p:regular r:id="rId39"/>
    </p:embeddedFont>
    <p:embeddedFont>
      <p:font typeface="楷体" panose="02010609060101010101" pitchFamily="49" charset="-12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4" d="100"/>
          <a:sy n="104" d="100"/>
        </p:scale>
        <p:origin x="31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D43E7-54D9-497E-BD47-8B21195F746D}"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49316-EDD6-40C1-8710-E1A82D0FB8E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rotWithShape="1">
            <a:blip r:embed="rId2">
              <a:alphaModFix amt="85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62000" sx="92000" sy="89000" flip="xy" algn="ctr"/>
          </a:blipFill>
          <a:ln>
            <a:noFill/>
          </a:ln>
        </p:spPr>
      </p:sp>
      <p:sp>
        <p:nvSpPr>
          <p:cNvPr id="8" name="Rectangle 7"/>
          <p:cNvSpPr/>
          <p:nvPr/>
        </p:nvSpPr>
        <p:spPr>
          <a:xfrm>
            <a:off x="920834" y="4299696"/>
            <a:ext cx="10222992" cy="80683"/>
          </a:xfrm>
          <a:prstGeom prst="rect">
            <a:avLst/>
          </a:prstGeom>
          <a:blipFill rotWithShape="1">
            <a:blip r:embed="rId2">
              <a:alphaModFix amt="85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17550" sx="92000" sy="89000" flip="xy" algn="ctr"/>
          </a:blipFill>
          <a:ln>
            <a:noFill/>
          </a:ln>
        </p:spPr>
      </p:sp>
      <p:sp>
        <p:nvSpPr>
          <p:cNvPr id="9" name="Rectangle 8"/>
          <p:cNvSpPr/>
          <p:nvPr/>
        </p:nvSpPr>
        <p:spPr>
          <a:xfrm>
            <a:off x="920834" y="1484779"/>
            <a:ext cx="10222992" cy="2743200"/>
          </a:xfrm>
          <a:prstGeom prst="rect">
            <a:avLst/>
          </a:prstGeom>
          <a:blipFill rotWithShape="1">
            <a:blip r:embed="rId2">
              <a:alphaModFix amt="85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04850" sx="92000" sy="89000" flip="xy" algn="ctr"/>
          </a:blipFill>
          <a:ln>
            <a:noFill/>
          </a:ln>
        </p:spPr>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rotWithShape="1">
              <a:blip r:embed="rId4">
                <a:duotone>
                  <a:schemeClr val="accent1">
                    <a:shade val="45000"/>
                    <a:satMod val="135000"/>
                  </a:schemeClr>
                  <a:srgbClr val="FFFFFF"/>
                </a:duotone>
              </a:blip>
              <a:srcRect/>
              <a:tile tx="0" ty="0" sx="85000" sy="85000" flip="none" algn="tl"/>
            </a:blipFill>
            <a:ln>
              <a:noFill/>
            </a:ln>
            <a:effectLst/>
          </p:spPr>
        </p:sp>
        <p:sp>
          <p:nvSpPr>
            <p:cNvPr id="12" name="Oval 11"/>
            <p:cNvSpPr/>
            <p:nvPr/>
          </p:nvSpPr>
          <p:spPr>
            <a:xfrm>
              <a:off x="9793429" y="4568765"/>
              <a:ext cx="864723" cy="864722"/>
            </a:xfrm>
            <a:prstGeom prst="ellipse">
              <a:avLst/>
            </a:prstGeom>
            <a:noFill/>
            <a:ln w="25400" cap="flat" cmpd="sng">
              <a:solidFill>
                <a:srgbClr val="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lstStyle>
            <a:lvl1pPr lvl="0" algn="l">
              <a:lnSpc>
                <a:spcPct val="80000"/>
              </a:lnSpc>
              <a:defRPr sz="9600" baseline="0">
                <a:blipFill rotWithShape="1">
                  <a:blip r:embed="rId4"/>
                  <a:tile tx="6350" ty="-127000" sx="65000" sy="64000" flip="none" algn="tl"/>
                </a:blipFill>
              </a:defRPr>
            </a:lvl1pPr>
          </a:lstStyle>
          <a:p>
            <a:r>
              <a:rPr lang="en-US" alt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lvl="0" indent="0" algn="l">
              <a:buNone/>
              <a:defRPr sz="2200">
                <a:solidFill>
                  <a:schemeClr val="tx1"/>
                </a:solidFill>
              </a:defRPr>
            </a:lvl1pPr>
            <a:lvl2pPr marL="457200" lvl="1" indent="0" algn="ctr">
              <a:buNone/>
              <a:defRPr sz="2200"/>
            </a:lvl2pPr>
            <a:lvl3pPr marL="914400" lvl="2" indent="0" algn="ctr">
              <a:buNone/>
              <a:defRPr sz="2200"/>
            </a:lvl3pPr>
            <a:lvl4pPr marL="1371600" lvl="3" indent="0" algn="ctr">
              <a:buNone/>
              <a:defRPr sz="2000"/>
            </a:lvl4pPr>
            <a:lvl5pPr marL="1828800" lvl="4" indent="0" algn="ctr">
              <a:buNone/>
              <a:defRPr sz="2000"/>
            </a:lvl5pPr>
            <a:lvl6pPr marL="2286000" lvl="5" indent="0" algn="ctr">
              <a:buNone/>
              <a:defRPr sz="2000"/>
            </a:lvl6pPr>
            <a:lvl7pPr marL="2743200" lvl="6" indent="0" algn="ctr">
              <a:buNone/>
              <a:defRPr sz="2000"/>
            </a:lvl7pPr>
            <a:lvl8pPr marL="3200400" lvl="7" indent="0" algn="ctr">
              <a:buNone/>
              <a:defRPr sz="2000"/>
            </a:lvl8pPr>
            <a:lvl9pPr marL="3657600" lvl="8" indent="0" algn="ctr">
              <a:buNone/>
              <a:defRPr sz="2000"/>
            </a:lvl9pPr>
          </a:lstStyle>
          <a:p>
            <a:r>
              <a:rPr lang="en-US" altLang="en-US"/>
              <a:t>Click to edit Master subtitle style</a:t>
            </a:r>
          </a:p>
        </p:txBody>
      </p:sp>
      <p:sp>
        <p:nvSpPr>
          <p:cNvPr id="4" name="Date Placeholder 3"/>
          <p:cNvSpPr>
            <a:spLocks noGrp="1"/>
          </p:cNvSpPr>
          <p:nvPr>
            <p:ph type="dt" idx="10"/>
          </p:nvPr>
        </p:nvSpPr>
        <p:spPr>
          <a:prstGeom prst="rect">
            <a:avLst/>
          </a:prstGeom>
        </p:spPr>
        <p:txBody>
          <a:bodyPr/>
          <a:lstStyle/>
          <a:p>
            <a:fld id="{F120ED44-7FCB-4DED-83DC-3624C7880E0C}" type="datetime1">
              <a:rPr lang="en-US" altLang="en-US"/>
              <a:t>12/17/2023</a:t>
            </a:fld>
            <a:endParaRPr lang="en-US" altLang="en-US"/>
          </a:p>
        </p:txBody>
      </p:sp>
      <p:sp>
        <p:nvSpPr>
          <p:cNvPr id="5" name="Footer Placeholder 4"/>
          <p:cNvSpPr>
            <a:spLocks noGrp="1"/>
          </p:cNvSpPr>
          <p:nvPr>
            <p:ph type="ftr" idx="11"/>
          </p:nvPr>
        </p:nvSpPr>
        <p:spPr>
          <a:prstGeom prst="rect">
            <a:avLst/>
          </a:prstGeom>
        </p:spPr>
        <p:txBody>
          <a:bodyPr/>
          <a:lstStyle/>
          <a:p>
            <a:r>
              <a:rPr lang="en-US" altLang="en-US"/>
              <a:t>NIIT@QDU</a:t>
            </a:r>
          </a:p>
        </p:txBody>
      </p:sp>
      <p:sp>
        <p:nvSpPr>
          <p:cNvPr id="6" name="Slide Number Placeholder 5"/>
          <p:cNvSpPr>
            <a:spLocks noGrp="1"/>
          </p:cNvSpPr>
          <p:nvPr>
            <p:ph type="sldNum" idx="12"/>
          </p:nvPr>
        </p:nvSpPr>
        <p:spPr>
          <a:xfrm>
            <a:off x="9592733" y="4289334"/>
            <a:ext cx="1193868" cy="640080"/>
          </a:xfrm>
          <a:prstGeom prst="rect">
            <a:avLst/>
          </a:prstGeom>
        </p:spPr>
        <p:txBody>
          <a:bodyPr/>
          <a:lstStyle>
            <a:lvl1pPr lvl="0">
              <a:defRPr sz="2800"/>
            </a:lvl1pPr>
          </a:lstStyle>
          <a:p>
            <a:fld id="{E8EDAE3E-2EB9-4BA4-9375-61635ABD73C6}"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ltLang="en-US"/>
              <a:t>Click to edit Master title style</a:t>
            </a:r>
          </a:p>
        </p:txBody>
      </p:sp>
      <p:sp>
        <p:nvSpPr>
          <p:cNvPr id="3" name="Vertical Text Placeholder 2"/>
          <p:cNvSpPr>
            <a:spLocks noGrp="1"/>
          </p:cNvSpPr>
          <p:nvPr>
            <p:ph type="body" idx="1"/>
          </p:nvPr>
        </p:nvSpPr>
        <p:spPr>
          <a:prstGeom prst="rect">
            <a:avLst/>
          </a:prstGeom>
        </p:spPr>
        <p:txBody>
          <a:bodyPr vert="eaVe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idx="10"/>
          </p:nvPr>
        </p:nvSpPr>
        <p:spPr>
          <a:prstGeom prst="rect">
            <a:avLst/>
          </a:prstGeom>
        </p:spPr>
        <p:txBody>
          <a:bodyPr/>
          <a:lstStyle/>
          <a:p>
            <a:fld id="{6ADBB9B4-CBC3-4F0E-9FA9-C173DA2DD300}" type="datetime1">
              <a:rPr lang="en-US" altLang="en-US"/>
              <a:t>12/17/2023</a:t>
            </a:fld>
            <a:endParaRPr lang="en-US" altLang="en-US"/>
          </a:p>
        </p:txBody>
      </p:sp>
      <p:sp>
        <p:nvSpPr>
          <p:cNvPr id="5" name="Footer Placeholder 4"/>
          <p:cNvSpPr>
            <a:spLocks noGrp="1"/>
          </p:cNvSpPr>
          <p:nvPr>
            <p:ph type="ftr" idx="11"/>
          </p:nvPr>
        </p:nvSpPr>
        <p:spPr>
          <a:prstGeom prst="rect">
            <a:avLst/>
          </a:prstGeom>
        </p:spPr>
        <p:txBody>
          <a:bodyPr/>
          <a:lstStyle/>
          <a:p>
            <a:r>
              <a:rPr lang="en-US" altLang="en-US"/>
              <a:t>NIIT@QDU</a:t>
            </a:r>
          </a:p>
        </p:txBody>
      </p:sp>
      <p:sp>
        <p:nvSpPr>
          <p:cNvPr id="6" name="Slide Number Placeholder 5"/>
          <p:cNvSpPr>
            <a:spLocks noGrp="1"/>
          </p:cNvSpPr>
          <p:nvPr>
            <p:ph type="sldNum" idx="12"/>
          </p:nvPr>
        </p:nvSpPr>
        <p:spPr>
          <a:prstGeom prst="rect">
            <a:avLst/>
          </a:prstGeom>
        </p:spPr>
        <p:txBody>
          <a:bodyPr/>
          <a:lstStyle/>
          <a:p>
            <a:fld id="{CF205D1B-9958-46C2-8F54-9F6A90BB9541}"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8724900" y="533400"/>
            <a:ext cx="2552700" cy="5638800"/>
          </a:xfrm>
          <a:prstGeom prst="rect">
            <a:avLst/>
          </a:prstGeom>
        </p:spPr>
        <p:txBody>
          <a:bodyPr vert="eaVert"/>
          <a:lstStyle/>
          <a:p>
            <a:r>
              <a:rPr lang="en-US" altLang="en-US"/>
              <a:t>Click to edit Master title style</a:t>
            </a:r>
          </a:p>
        </p:txBody>
      </p:sp>
      <p:sp>
        <p:nvSpPr>
          <p:cNvPr id="3" name="Vertical Text Placeholder 2"/>
          <p:cNvSpPr>
            <a:spLocks noGrp="1"/>
          </p:cNvSpPr>
          <p:nvPr>
            <p:ph type="body" idx="1"/>
          </p:nvPr>
        </p:nvSpPr>
        <p:spPr>
          <a:xfrm>
            <a:off x="1066800" y="533400"/>
            <a:ext cx="7505700" cy="5638800"/>
          </a:xfrm>
          <a:prstGeom prst="rect">
            <a:avLst/>
          </a:prstGeom>
        </p:spPr>
        <p:txBody>
          <a:bodyPr vert="eaVe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idx="10"/>
          </p:nvPr>
        </p:nvSpPr>
        <p:spPr>
          <a:prstGeom prst="rect">
            <a:avLst/>
          </a:prstGeom>
        </p:spPr>
        <p:txBody>
          <a:bodyPr/>
          <a:lstStyle/>
          <a:p>
            <a:fld id="{F2432058-5FAE-470E-BF7E-0E027A7FDECA}" type="datetime1">
              <a:rPr lang="en-US" altLang="en-US"/>
              <a:t>12/17/2023</a:t>
            </a:fld>
            <a:endParaRPr lang="en-US" altLang="en-US"/>
          </a:p>
        </p:txBody>
      </p:sp>
      <p:sp>
        <p:nvSpPr>
          <p:cNvPr id="5" name="Footer Placeholder 4"/>
          <p:cNvSpPr>
            <a:spLocks noGrp="1"/>
          </p:cNvSpPr>
          <p:nvPr>
            <p:ph type="ftr" idx="11"/>
          </p:nvPr>
        </p:nvSpPr>
        <p:spPr>
          <a:prstGeom prst="rect">
            <a:avLst/>
          </a:prstGeom>
        </p:spPr>
        <p:txBody>
          <a:bodyPr/>
          <a:lstStyle/>
          <a:p>
            <a:r>
              <a:rPr lang="en-US" altLang="en-US"/>
              <a:t>NIIT@QDU</a:t>
            </a:r>
          </a:p>
        </p:txBody>
      </p:sp>
      <p:sp>
        <p:nvSpPr>
          <p:cNvPr id="6" name="Slide Number Placeholder 5"/>
          <p:cNvSpPr>
            <a:spLocks noGrp="1"/>
          </p:cNvSpPr>
          <p:nvPr>
            <p:ph type="sldNum" idx="12"/>
          </p:nvPr>
        </p:nvSpPr>
        <p:spPr>
          <a:prstGeom prst="rect">
            <a:avLst/>
          </a:prstGeom>
        </p:spPr>
        <p:txBody>
          <a:bodyPr/>
          <a:lstStyle/>
          <a:p>
            <a:fld id="{53DDC285-07E7-4AA3-AF73-329747D052D2}"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83363"/>
          </a:xfrm>
          <a:prstGeom prst="rect">
            <a:avLst/>
          </a:prstGeom>
        </p:spPr>
        <p:txBody>
          <a:bodyPr>
            <a:normAutofit/>
          </a:bodyPr>
          <a:lstStyle>
            <a:lvl1pPr lvl="0">
              <a:defRPr sz="4800" baseline="0"/>
            </a:lvl1pPr>
          </a:lstStyle>
          <a:p>
            <a:r>
              <a:rPr lang="en-US" altLang="en-US"/>
              <a:t>Click to edit Master title style</a:t>
            </a:r>
          </a:p>
        </p:txBody>
      </p:sp>
      <p:sp>
        <p:nvSpPr>
          <p:cNvPr id="3" name="Content Placeholder 2"/>
          <p:cNvSpPr>
            <a:spLocks noGrp="1"/>
          </p:cNvSpPr>
          <p:nvPr>
            <p:ph idx="1"/>
          </p:nvPr>
        </p:nvSpPr>
        <p:spPr>
          <a:xfrm>
            <a:off x="1069848" y="1704109"/>
            <a:ext cx="10058400" cy="4468091"/>
          </a:xfrm>
          <a:prstGeom prst="rect">
            <a:avLst/>
          </a:prstGeom>
        </p:spPr>
        <p:txBody>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idx="10"/>
          </p:nvPr>
        </p:nvSpPr>
        <p:spPr>
          <a:prstGeom prst="rect">
            <a:avLst/>
          </a:prstGeom>
        </p:spPr>
        <p:txBody>
          <a:bodyPr/>
          <a:lstStyle/>
          <a:p>
            <a:fld id="{C896326C-1049-4F59-9103-8AE4CD3DE873}" type="datetime1">
              <a:rPr lang="en-US" altLang="en-US"/>
              <a:t>12/17/2023</a:t>
            </a:fld>
            <a:endParaRPr lang="en-US" altLang="en-US"/>
          </a:p>
        </p:txBody>
      </p:sp>
      <p:sp>
        <p:nvSpPr>
          <p:cNvPr id="5" name="Footer Placeholder 4"/>
          <p:cNvSpPr>
            <a:spLocks noGrp="1"/>
          </p:cNvSpPr>
          <p:nvPr>
            <p:ph type="ftr" idx="11"/>
          </p:nvPr>
        </p:nvSpPr>
        <p:spPr>
          <a:prstGeom prst="rect">
            <a:avLst/>
          </a:prstGeom>
        </p:spPr>
        <p:txBody>
          <a:bodyPr/>
          <a:lstStyle/>
          <a:p>
            <a:r>
              <a:rPr lang="en-US" altLang="en-US"/>
              <a:t>NIIT@GUET</a:t>
            </a:r>
          </a:p>
        </p:txBody>
      </p:sp>
      <p:sp>
        <p:nvSpPr>
          <p:cNvPr id="6" name="Slide Number Placeholder 5"/>
          <p:cNvSpPr>
            <a:spLocks noGrp="1"/>
          </p:cNvSpPr>
          <p:nvPr>
            <p:ph type="sldNum" idx="12"/>
          </p:nvPr>
        </p:nvSpPr>
        <p:spPr>
          <a:prstGeom prst="rect">
            <a:avLst/>
          </a:prstGeom>
        </p:spPr>
        <p:txBody>
          <a:bodyPr/>
          <a:lstStyle/>
          <a:p>
            <a:fld id="{212379DB-8B58-4AD8-955B-283BD32D8C12}" type="slidenum">
              <a:rPr lang="en-US" altLang="en-US"/>
              <a:t>‹#›</a:t>
            </a:fld>
            <a:endParaRPr lang="en-US" altLang="en-US"/>
          </a:p>
        </p:txBody>
      </p:sp>
      <p:sp>
        <p:nvSpPr>
          <p:cNvPr id="7" name="矩形 6"/>
          <p:cNvSpPr/>
          <p:nvPr userDrawn="1"/>
        </p:nvSpPr>
        <p:spPr>
          <a:xfrm>
            <a:off x="1069848" y="1371592"/>
            <a:ext cx="10052304" cy="69273"/>
          </a:xfrm>
          <a:prstGeom prst="rect">
            <a:avLst/>
          </a:prstGeom>
          <a:solidFill>
            <a:schemeClr val="accent1"/>
          </a:solidFill>
          <a:ln w="12700" cap="flat" cmpd="sng">
            <a:solidFill>
              <a:schemeClr val="accent1">
                <a:shade val="50000"/>
              </a:schemeClr>
            </a:solidFill>
            <a:prstDash val="solid"/>
          </a:ln>
        </p:spPr>
        <p:txBody>
          <a:bodyPr anchor="ctr"/>
          <a:lstStyle/>
          <a:p>
            <a:pPr algn="ctr"/>
            <a:endParaRPr lang="en-US" altLang="en-US">
              <a:solidFill>
                <a:schemeClr val="lt1"/>
              </a:solidFill>
            </a:endParaRP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rotWithShape="1">
            <a:blip r:embed="rId2">
              <a:alphaModFix amt="85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04850" sx="92000" sy="89000" flip="xy" algn="ctr"/>
          </a:blipFill>
          <a:ln>
            <a:noFill/>
          </a:ln>
        </p:spPr>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lvl="0">
              <a:lnSpc>
                <a:spcPct val="80000"/>
              </a:lnSpc>
              <a:defRPr sz="8000" b="0"/>
            </a:lvl1pPr>
          </a:lstStyle>
          <a:p>
            <a:r>
              <a:rPr lang="en-US" alt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lvl="0" indent="0">
              <a:buNone/>
              <a:defRPr sz="2000">
                <a:solidFill>
                  <a:schemeClr val="tx1"/>
                </a:solidFill>
              </a:defRPr>
            </a:lvl1pPr>
            <a:lvl2pPr marL="457200" lvl="1" indent="0">
              <a:buNone/>
              <a:defRPr sz="1800">
                <a:solidFill>
                  <a:schemeClr val="tx1">
                    <a:tint val="75000"/>
                  </a:schemeClr>
                </a:solidFill>
              </a:defRPr>
            </a:lvl2pPr>
            <a:lvl3pPr marL="914400" lvl="2" indent="0">
              <a:buNone/>
              <a:defRPr sz="1600">
                <a:solidFill>
                  <a:schemeClr val="tx1">
                    <a:tint val="75000"/>
                  </a:schemeClr>
                </a:solidFill>
              </a:defRPr>
            </a:lvl3pPr>
            <a:lvl4pPr marL="1371600" lvl="3" indent="0">
              <a:buNone/>
              <a:defRPr sz="1400">
                <a:solidFill>
                  <a:schemeClr val="tx1">
                    <a:tint val="75000"/>
                  </a:schemeClr>
                </a:solidFill>
              </a:defRPr>
            </a:lvl4pPr>
            <a:lvl5pPr marL="1828800" lvl="4" indent="0">
              <a:buNone/>
              <a:defRPr sz="1400">
                <a:solidFill>
                  <a:schemeClr val="tx1">
                    <a:tint val="75000"/>
                  </a:schemeClr>
                </a:solidFill>
              </a:defRPr>
            </a:lvl5pPr>
            <a:lvl6pPr marL="2286000" lvl="5" indent="0">
              <a:buNone/>
              <a:defRPr sz="1400">
                <a:solidFill>
                  <a:schemeClr val="tx1">
                    <a:tint val="75000"/>
                  </a:schemeClr>
                </a:solidFill>
              </a:defRPr>
            </a:lvl6pPr>
            <a:lvl7pPr marL="2743200" lvl="6" indent="0">
              <a:buNone/>
              <a:defRPr sz="1400">
                <a:solidFill>
                  <a:schemeClr val="tx1">
                    <a:tint val="75000"/>
                  </a:schemeClr>
                </a:solidFill>
              </a:defRPr>
            </a:lvl7pPr>
            <a:lvl8pPr marL="3200400" lvl="7" indent="0">
              <a:buNone/>
              <a:defRPr sz="1400">
                <a:solidFill>
                  <a:schemeClr val="tx1">
                    <a:tint val="75000"/>
                  </a:schemeClr>
                </a:solidFill>
              </a:defRPr>
            </a:lvl8pPr>
            <a:lvl9pPr marL="3657600" lvl="8" indent="0">
              <a:buNone/>
              <a:defRPr sz="1400">
                <a:solidFill>
                  <a:schemeClr val="tx1">
                    <a:tint val="75000"/>
                  </a:schemeClr>
                </a:solidFill>
              </a:defRPr>
            </a:lvl9pPr>
          </a:lstStyle>
          <a:p>
            <a:pPr lvl="0"/>
            <a:r>
              <a:rPr lang="en-US" altLang="en-US"/>
              <a:t>Edit Master text styles</a:t>
            </a:r>
          </a:p>
        </p:txBody>
      </p:sp>
      <p:sp>
        <p:nvSpPr>
          <p:cNvPr id="4" name="Date Placeholder 3"/>
          <p:cNvSpPr>
            <a:spLocks noGrp="1"/>
          </p:cNvSpPr>
          <p:nvPr>
            <p:ph type="dt" idx="10"/>
          </p:nvPr>
        </p:nvSpPr>
        <p:spPr>
          <a:xfrm>
            <a:off x="8593667" y="6272784"/>
            <a:ext cx="2644309" cy="365125"/>
          </a:xfrm>
          <a:prstGeom prst="rect">
            <a:avLst/>
          </a:prstGeom>
        </p:spPr>
        <p:txBody>
          <a:bodyPr/>
          <a:lstStyle/>
          <a:p>
            <a:fld id="{6D701CD7-E482-48EC-8BC6-400B72305DA2}" type="datetime1">
              <a:rPr lang="en-US" altLang="en-US"/>
              <a:t>12/17/2023</a:t>
            </a:fld>
            <a:endParaRPr lang="en-US" altLang="en-US"/>
          </a:p>
        </p:txBody>
      </p:sp>
      <p:sp>
        <p:nvSpPr>
          <p:cNvPr id="5" name="Footer Placeholder 4"/>
          <p:cNvSpPr>
            <a:spLocks noGrp="1"/>
          </p:cNvSpPr>
          <p:nvPr>
            <p:ph type="ftr" idx="11"/>
          </p:nvPr>
        </p:nvSpPr>
        <p:spPr>
          <a:xfrm>
            <a:off x="2182708" y="6272784"/>
            <a:ext cx="6327648" cy="365125"/>
          </a:xfrm>
          <a:prstGeom prst="rect">
            <a:avLst/>
          </a:prstGeom>
        </p:spPr>
        <p:txBody>
          <a:bodyPr/>
          <a:lstStyle/>
          <a:p>
            <a:r>
              <a:rPr lang="en-US" altLang="en-US"/>
              <a:t>NIIT@QDU</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rotWithShape="1">
              <a:blip r:embed="rId4">
                <a:duotone>
                  <a:schemeClr val="accent1">
                    <a:shade val="45000"/>
                    <a:satMod val="135000"/>
                  </a:schemeClr>
                  <a:srgbClr val="FFFFFF"/>
                </a:duotone>
              </a:blip>
              <a:srcRect/>
              <a:tile tx="0" ty="0" sx="85000" sy="85000" flip="none" algn="tl"/>
            </a:blipFill>
            <a:ln>
              <a:noFill/>
            </a:ln>
            <a:effectLst/>
          </p:spPr>
        </p:sp>
        <p:sp>
          <p:nvSpPr>
            <p:cNvPr id="10" name="Oval 9"/>
            <p:cNvSpPr/>
            <p:nvPr/>
          </p:nvSpPr>
          <p:spPr>
            <a:xfrm>
              <a:off x="9793429" y="4568765"/>
              <a:ext cx="864723" cy="864722"/>
            </a:xfrm>
            <a:prstGeom prst="ellipse">
              <a:avLst/>
            </a:prstGeom>
            <a:noFill/>
            <a:ln w="25400" cap="flat" cmpd="sng">
              <a:solidFill>
                <a:srgbClr val="FFFFFF"/>
              </a:solidFill>
              <a:prstDash val="solid"/>
            </a:ln>
            <a:effectLst/>
          </p:spPr>
        </p:sp>
      </p:grpSp>
      <p:sp>
        <p:nvSpPr>
          <p:cNvPr id="6" name="Slide Number Placeholder 5"/>
          <p:cNvSpPr>
            <a:spLocks noGrp="1"/>
          </p:cNvSpPr>
          <p:nvPr>
            <p:ph type="sldNum" idx="12"/>
          </p:nvPr>
        </p:nvSpPr>
        <p:spPr>
          <a:xfrm>
            <a:off x="843702" y="2506133"/>
            <a:ext cx="1188298" cy="720332"/>
          </a:xfrm>
          <a:prstGeom prst="rect">
            <a:avLst/>
          </a:prstGeom>
        </p:spPr>
        <p:txBody>
          <a:bodyPr/>
          <a:lstStyle>
            <a:lvl1pPr lvl="0">
              <a:defRPr sz="2800"/>
            </a:lvl1pPr>
          </a:lstStyle>
          <a:p>
            <a:fld id="{D91699D8-5CDD-493D-948A-92DFBAEC7181}"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ltLang="en-US"/>
              <a:t>Click to edit Master title style</a:t>
            </a:r>
          </a:p>
        </p:txBody>
      </p:sp>
      <p:sp>
        <p:nvSpPr>
          <p:cNvPr id="3" name="Content Placeholder 2"/>
          <p:cNvSpPr>
            <a:spLocks noGrp="1"/>
          </p:cNvSpPr>
          <p:nvPr>
            <p:ph idx="1"/>
          </p:nvPr>
        </p:nvSpPr>
        <p:spPr>
          <a:xfrm>
            <a:off x="1069848" y="2194560"/>
            <a:ext cx="4754880" cy="3977640"/>
          </a:xfrm>
          <a:prstGeom prst="rect">
            <a:avLst/>
          </a:prstGeom>
        </p:spPr>
        <p:txBody>
          <a:bodyPr/>
          <a:lstStyle>
            <a:lvl1pPr lvl="0">
              <a:defRPr sz="2000"/>
            </a:lvl1pPr>
            <a:lvl2pPr lvl="1">
              <a:defRPr sz="1800"/>
            </a:lvl2pPr>
            <a:lvl3pPr lvl="2">
              <a:defRPr sz="16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Content Placeholder 3"/>
          <p:cNvSpPr>
            <a:spLocks noGrp="1"/>
          </p:cNvSpPr>
          <p:nvPr>
            <p:ph idx="2"/>
          </p:nvPr>
        </p:nvSpPr>
        <p:spPr>
          <a:xfrm>
            <a:off x="6364224" y="2194560"/>
            <a:ext cx="4754880" cy="3977640"/>
          </a:xfrm>
          <a:prstGeom prst="rect">
            <a:avLst/>
          </a:prstGeom>
        </p:spPr>
        <p:txBody>
          <a:bodyPr/>
          <a:lstStyle>
            <a:lvl1pPr lvl="0">
              <a:defRPr sz="2000"/>
            </a:lvl1pPr>
            <a:lvl2pPr lvl="1">
              <a:defRPr sz="1800"/>
            </a:lvl2pPr>
            <a:lvl3pPr lvl="2">
              <a:defRPr sz="16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Date Placeholder 4"/>
          <p:cNvSpPr>
            <a:spLocks noGrp="1"/>
          </p:cNvSpPr>
          <p:nvPr>
            <p:ph type="dt" idx="10"/>
          </p:nvPr>
        </p:nvSpPr>
        <p:spPr>
          <a:prstGeom prst="rect">
            <a:avLst/>
          </a:prstGeom>
        </p:spPr>
        <p:txBody>
          <a:bodyPr/>
          <a:lstStyle/>
          <a:p>
            <a:fld id="{9D306E67-FAF0-4DF9-A386-5DF8801E1008}" type="datetime1">
              <a:rPr lang="en-US" altLang="en-US"/>
              <a:t>12/17/2023</a:t>
            </a:fld>
            <a:endParaRPr lang="en-US" altLang="en-US"/>
          </a:p>
        </p:txBody>
      </p:sp>
      <p:sp>
        <p:nvSpPr>
          <p:cNvPr id="6" name="Footer Placeholder 5"/>
          <p:cNvSpPr>
            <a:spLocks noGrp="1"/>
          </p:cNvSpPr>
          <p:nvPr>
            <p:ph type="ftr" idx="11"/>
          </p:nvPr>
        </p:nvSpPr>
        <p:spPr>
          <a:prstGeom prst="rect">
            <a:avLst/>
          </a:prstGeom>
        </p:spPr>
        <p:txBody>
          <a:bodyPr/>
          <a:lstStyle/>
          <a:p>
            <a:r>
              <a:rPr lang="en-US" altLang="en-US"/>
              <a:t>NIIT@QDU</a:t>
            </a:r>
          </a:p>
        </p:txBody>
      </p:sp>
      <p:sp>
        <p:nvSpPr>
          <p:cNvPr id="7" name="Slide Number Placeholder 6"/>
          <p:cNvSpPr>
            <a:spLocks noGrp="1"/>
          </p:cNvSpPr>
          <p:nvPr>
            <p:ph type="sldNum" idx="12"/>
          </p:nvPr>
        </p:nvSpPr>
        <p:spPr>
          <a:prstGeom prst="rect">
            <a:avLst/>
          </a:prstGeom>
        </p:spPr>
        <p:txBody>
          <a:bodyPr/>
          <a:lstStyle/>
          <a:p>
            <a:fld id="{1364C5E2-32FD-4289-819E-D1504E4D0563}"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10" name="Title 9"/>
          <p:cNvSpPr>
            <a:spLocks noGrp="1"/>
          </p:cNvSpPr>
          <p:nvPr>
            <p:ph type="title"/>
          </p:nvPr>
        </p:nvSpPr>
        <p:spPr>
          <a:prstGeom prst="rect">
            <a:avLst/>
          </a:prstGeom>
        </p:spPr>
        <p:txBody>
          <a:bodyPr/>
          <a:lstStyle/>
          <a:p>
            <a:r>
              <a:rPr lang="en-US" alt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lvl="0" indent="0">
              <a:buNone/>
              <a:defRPr sz="2000" b="1">
                <a:solidFill>
                  <a:schemeClr val="accent1">
                    <a:lumMod val="75000"/>
                  </a:schemeClr>
                </a:solidFill>
              </a:defRPr>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ltLang="en-US"/>
              <a:t>Edit Master text styles</a:t>
            </a:r>
          </a:p>
        </p:txBody>
      </p:sp>
      <p:sp>
        <p:nvSpPr>
          <p:cNvPr id="4" name="Content Placeholder 3"/>
          <p:cNvSpPr>
            <a:spLocks noGrp="1"/>
          </p:cNvSpPr>
          <p:nvPr>
            <p:ph idx="2"/>
          </p:nvPr>
        </p:nvSpPr>
        <p:spPr>
          <a:xfrm>
            <a:off x="1069848" y="2743200"/>
            <a:ext cx="4754880" cy="3291840"/>
          </a:xfrm>
          <a:prstGeom prst="rect">
            <a:avLst/>
          </a:prstGeom>
        </p:spPr>
        <p:txBody>
          <a:bodyPr/>
          <a:lstStyle>
            <a:lvl1pPr lvl="0">
              <a:defRPr sz="2000"/>
            </a:lvl1pPr>
            <a:lvl2pPr lvl="1">
              <a:defRPr sz="1800"/>
            </a:lvl2pPr>
            <a:lvl3pPr lvl="2">
              <a:defRPr sz="16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Text Placeholder 4"/>
          <p:cNvSpPr>
            <a:spLocks noGrp="1"/>
          </p:cNvSpPr>
          <p:nvPr>
            <p:ph type="body" idx="3"/>
          </p:nvPr>
        </p:nvSpPr>
        <p:spPr>
          <a:xfrm>
            <a:off x="6364224" y="2048256"/>
            <a:ext cx="4754880" cy="640080"/>
          </a:xfrm>
          <a:prstGeom prst="rect">
            <a:avLst/>
          </a:prstGeom>
        </p:spPr>
        <p:txBody>
          <a:bodyPr anchor="ctr">
            <a:normAutofit/>
          </a:bodyPr>
          <a:lstStyle>
            <a:lvl1pPr marL="0" lvl="0" indent="0">
              <a:buNone/>
              <a:defRPr sz="2000" b="1">
                <a:solidFill>
                  <a:schemeClr val="accent1">
                    <a:lumMod val="75000"/>
                  </a:schemeClr>
                </a:solidFill>
              </a:defRPr>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ltLang="en-US"/>
              <a:t>Edit Master text styles</a:t>
            </a:r>
          </a:p>
        </p:txBody>
      </p:sp>
      <p:sp>
        <p:nvSpPr>
          <p:cNvPr id="6" name="Content Placeholder 5"/>
          <p:cNvSpPr>
            <a:spLocks noGrp="1"/>
          </p:cNvSpPr>
          <p:nvPr>
            <p:ph idx="4"/>
          </p:nvPr>
        </p:nvSpPr>
        <p:spPr>
          <a:xfrm>
            <a:off x="6364224" y="2743200"/>
            <a:ext cx="4754880" cy="3291840"/>
          </a:xfrm>
          <a:prstGeom prst="rect">
            <a:avLst/>
          </a:prstGeom>
        </p:spPr>
        <p:txBody>
          <a:bodyPr/>
          <a:lstStyle>
            <a:lvl1pPr lvl="0">
              <a:defRPr sz="2000"/>
            </a:lvl1pPr>
            <a:lvl2pPr lvl="1">
              <a:defRPr sz="1800"/>
            </a:lvl2pPr>
            <a:lvl3pPr lvl="2">
              <a:defRPr sz="16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Date Placeholder 6"/>
          <p:cNvSpPr>
            <a:spLocks noGrp="1"/>
          </p:cNvSpPr>
          <p:nvPr>
            <p:ph type="dt" idx="10"/>
          </p:nvPr>
        </p:nvSpPr>
        <p:spPr>
          <a:prstGeom prst="rect">
            <a:avLst/>
          </a:prstGeom>
        </p:spPr>
        <p:txBody>
          <a:bodyPr/>
          <a:lstStyle/>
          <a:p>
            <a:fld id="{C02BEEC6-969C-4A08-A947-F6E6C79137A7}" type="datetime1">
              <a:rPr lang="en-US" altLang="en-US"/>
              <a:t>12/17/2023</a:t>
            </a:fld>
            <a:endParaRPr lang="en-US" altLang="en-US"/>
          </a:p>
        </p:txBody>
      </p:sp>
      <p:sp>
        <p:nvSpPr>
          <p:cNvPr id="8" name="Footer Placeholder 7"/>
          <p:cNvSpPr>
            <a:spLocks noGrp="1"/>
          </p:cNvSpPr>
          <p:nvPr>
            <p:ph type="ftr" idx="11"/>
          </p:nvPr>
        </p:nvSpPr>
        <p:spPr>
          <a:prstGeom prst="rect">
            <a:avLst/>
          </a:prstGeom>
        </p:spPr>
        <p:txBody>
          <a:bodyPr/>
          <a:lstStyle/>
          <a:p>
            <a:r>
              <a:rPr lang="en-US" altLang="en-US"/>
              <a:t>NIIT@QDU</a:t>
            </a:r>
          </a:p>
        </p:txBody>
      </p:sp>
      <p:sp>
        <p:nvSpPr>
          <p:cNvPr id="9" name="Slide Number Placeholder 8"/>
          <p:cNvSpPr>
            <a:spLocks noGrp="1"/>
          </p:cNvSpPr>
          <p:nvPr>
            <p:ph type="sldNum" idx="12"/>
          </p:nvPr>
        </p:nvSpPr>
        <p:spPr>
          <a:prstGeom prst="rect">
            <a:avLst/>
          </a:prstGeom>
        </p:spPr>
        <p:txBody>
          <a:bodyPr/>
          <a:lstStyle/>
          <a:p>
            <a:fld id="{B125E553-DF8A-41BD-BD6C-4F37FAE89FE1}"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lstStyle/>
          <a:p>
            <a:r>
              <a:rPr lang="en-US" altLang="en-US"/>
              <a:t>Click to edit Master title style</a:t>
            </a:r>
          </a:p>
        </p:txBody>
      </p:sp>
      <p:sp>
        <p:nvSpPr>
          <p:cNvPr id="3" name="Date Placeholder 2"/>
          <p:cNvSpPr>
            <a:spLocks noGrp="1"/>
          </p:cNvSpPr>
          <p:nvPr>
            <p:ph type="dt" idx="10"/>
          </p:nvPr>
        </p:nvSpPr>
        <p:spPr>
          <a:prstGeom prst="rect">
            <a:avLst/>
          </a:prstGeom>
        </p:spPr>
        <p:txBody>
          <a:bodyPr/>
          <a:lstStyle/>
          <a:p>
            <a:fld id="{25AFE0A4-C2C3-43D4-ABAC-19DB777E1DBF}" type="datetime1">
              <a:rPr lang="en-US" altLang="en-US"/>
              <a:t>12/17/2023</a:t>
            </a:fld>
            <a:endParaRPr lang="en-US" altLang="en-US"/>
          </a:p>
        </p:txBody>
      </p:sp>
      <p:sp>
        <p:nvSpPr>
          <p:cNvPr id="4" name="Footer Placeholder 3"/>
          <p:cNvSpPr>
            <a:spLocks noGrp="1"/>
          </p:cNvSpPr>
          <p:nvPr>
            <p:ph type="ftr" idx="11"/>
          </p:nvPr>
        </p:nvSpPr>
        <p:spPr>
          <a:prstGeom prst="rect">
            <a:avLst/>
          </a:prstGeom>
        </p:spPr>
        <p:txBody>
          <a:bodyPr/>
          <a:lstStyle/>
          <a:p>
            <a:r>
              <a:rPr lang="en-US" altLang="en-US"/>
              <a:t>NIIT@QDU</a:t>
            </a:r>
          </a:p>
        </p:txBody>
      </p:sp>
      <p:sp>
        <p:nvSpPr>
          <p:cNvPr id="5" name="Slide Number Placeholder 4"/>
          <p:cNvSpPr>
            <a:spLocks noGrp="1"/>
          </p:cNvSpPr>
          <p:nvPr>
            <p:ph type="sldNum" idx="12"/>
          </p:nvPr>
        </p:nvSpPr>
        <p:spPr>
          <a:prstGeom prst="rect">
            <a:avLst/>
          </a:prstGeom>
        </p:spPr>
        <p:txBody>
          <a:bodyPr/>
          <a:lstStyle/>
          <a:p>
            <a:fld id="{83F38160-2DCB-4CCB-A5C0-66AD270FF185}"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a:prstGeom prst="rect">
            <a:avLst/>
          </a:prstGeom>
        </p:spPr>
        <p:txBody>
          <a:bodyPr/>
          <a:lstStyle/>
          <a:p>
            <a:fld id="{857EE81E-6F84-401D-8BE2-76B70B5924C7}" type="datetime1">
              <a:rPr lang="en-US" altLang="en-US"/>
              <a:t>12/17/2023</a:t>
            </a:fld>
            <a:endParaRPr lang="en-US" altLang="en-US"/>
          </a:p>
        </p:txBody>
      </p:sp>
      <p:sp>
        <p:nvSpPr>
          <p:cNvPr id="3" name="Footer Placeholder 2"/>
          <p:cNvSpPr>
            <a:spLocks noGrp="1"/>
          </p:cNvSpPr>
          <p:nvPr>
            <p:ph type="ftr" idx="11"/>
          </p:nvPr>
        </p:nvSpPr>
        <p:spPr>
          <a:prstGeom prst="rect">
            <a:avLst/>
          </a:prstGeom>
        </p:spPr>
        <p:txBody>
          <a:bodyPr/>
          <a:lstStyle/>
          <a:p>
            <a:r>
              <a:rPr lang="en-US" altLang="en-US"/>
              <a:t>NIIT@QDU</a:t>
            </a:r>
          </a:p>
        </p:txBody>
      </p:sp>
      <p:sp>
        <p:nvSpPr>
          <p:cNvPr id="4" name="Slide Number Placeholder 3"/>
          <p:cNvSpPr>
            <a:spLocks noGrp="1"/>
          </p:cNvSpPr>
          <p:nvPr>
            <p:ph type="sldNum" idx="12"/>
          </p:nvPr>
        </p:nvSpPr>
        <p:spPr>
          <a:prstGeom prst="rect">
            <a:avLst/>
          </a:prstGeom>
        </p:spPr>
        <p:txBody>
          <a:bodyPr/>
          <a:lstStyle/>
          <a:p>
            <a:fld id="{3D8D7DDA-4ECC-4655-A651-ADECC71CE8A1}"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rotWithShape="1">
            <a:blip r:embed="rId2">
              <a:alphaModFix amt="60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04850" sx="92000" sy="89000" flip="xy" algn="ctr"/>
          </a:blipFill>
          <a:ln>
            <a:noFill/>
          </a:ln>
        </p:spPr>
      </p:sp>
      <p:sp>
        <p:nvSpPr>
          <p:cNvPr id="2" name="Title 1"/>
          <p:cNvSpPr>
            <a:spLocks noGrp="1"/>
          </p:cNvSpPr>
          <p:nvPr>
            <p:ph type="title"/>
          </p:nvPr>
        </p:nvSpPr>
        <p:spPr>
          <a:xfrm>
            <a:off x="8549640" y="685800"/>
            <a:ext cx="3200400" cy="1737360"/>
          </a:xfrm>
          <a:prstGeom prst="rect">
            <a:avLst/>
          </a:prstGeom>
        </p:spPr>
        <p:txBody>
          <a:bodyPr anchor="b">
            <a:normAutofit/>
          </a:bodyPr>
          <a:lstStyle>
            <a:lvl1pPr lvl="0">
              <a:defRPr sz="3200" b="1"/>
            </a:lvl1pPr>
          </a:lstStyle>
          <a:p>
            <a:r>
              <a:rPr lang="en-US" alt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lvl="0">
              <a:defRPr sz="2000"/>
            </a:lvl1pPr>
            <a:lvl2pPr lvl="1">
              <a:defRPr sz="1800"/>
            </a:lvl2pPr>
            <a:lvl3pPr lvl="2">
              <a:defRPr sz="16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Text Placeholder 3"/>
          <p:cNvSpPr>
            <a:spLocks noGrp="1"/>
          </p:cNvSpPr>
          <p:nvPr>
            <p:ph type="body" idx="2"/>
          </p:nvPr>
        </p:nvSpPr>
        <p:spPr>
          <a:xfrm>
            <a:off x="8549640" y="2423160"/>
            <a:ext cx="3200400" cy="3291840"/>
          </a:xfrm>
          <a:prstGeom prst="rect">
            <a:avLst/>
          </a:prstGeom>
        </p:spPr>
        <p:txBody>
          <a:bodyPr>
            <a:normAutofit/>
          </a:bodyPr>
          <a:lstStyle>
            <a:lvl1pPr marL="0" lvl="0" indent="0">
              <a:lnSpc>
                <a:spcPct val="100000"/>
              </a:lnSpc>
              <a:spcBef>
                <a:spcPts val="1000"/>
              </a:spcBef>
              <a:buNone/>
              <a:defRPr sz="1400">
                <a:solidFill>
                  <a:schemeClr val="accent1">
                    <a:lumMod val="75000"/>
                  </a:schemeClr>
                </a:solidFill>
              </a:defRPr>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ltLang="en-US"/>
              <a:t>Edit Master text styles</a:t>
            </a:r>
          </a:p>
        </p:txBody>
      </p:sp>
      <p:sp>
        <p:nvSpPr>
          <p:cNvPr id="5" name="Date Placeholder 4"/>
          <p:cNvSpPr>
            <a:spLocks noGrp="1"/>
          </p:cNvSpPr>
          <p:nvPr>
            <p:ph type="dt" idx="10"/>
          </p:nvPr>
        </p:nvSpPr>
        <p:spPr>
          <a:prstGeom prst="rect">
            <a:avLst/>
          </a:prstGeom>
        </p:spPr>
        <p:txBody>
          <a:bodyPr/>
          <a:lstStyle/>
          <a:p>
            <a:fld id="{4747DEE3-9801-41F0-ABD1-EA5E1B8706F2}" type="datetime1">
              <a:rPr lang="en-US" altLang="en-US"/>
              <a:t>12/17/2023</a:t>
            </a:fld>
            <a:endParaRPr lang="en-US" altLang="en-US"/>
          </a:p>
        </p:txBody>
      </p:sp>
      <p:sp>
        <p:nvSpPr>
          <p:cNvPr id="6" name="Footer Placeholder 5"/>
          <p:cNvSpPr>
            <a:spLocks noGrp="1"/>
          </p:cNvSpPr>
          <p:nvPr>
            <p:ph type="ftr" idx="11"/>
          </p:nvPr>
        </p:nvSpPr>
        <p:spPr>
          <a:prstGeom prst="rect">
            <a:avLst/>
          </a:prstGeom>
        </p:spPr>
        <p:txBody>
          <a:bodyPr/>
          <a:lstStyle/>
          <a:p>
            <a:r>
              <a:rPr lang="en-US" altLang="en-US"/>
              <a:t>NIIT@QDU</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rotWithShape="1">
              <a:blip r:embed="rId4">
                <a:duotone>
                  <a:schemeClr val="accent1">
                    <a:shade val="45000"/>
                    <a:satMod val="135000"/>
                  </a:schemeClr>
                  <a:srgbClr val="FFFFFF"/>
                </a:duotone>
              </a:blip>
              <a:srcRect/>
              <a:tile tx="50800" ty="0" sx="85000" sy="85000" flip="none" algn="tl"/>
            </a:blipFill>
            <a:ln>
              <a:noFill/>
            </a:ln>
            <a:effectLst/>
          </p:spPr>
        </p:sp>
        <p:sp>
          <p:nvSpPr>
            <p:cNvPr id="11" name="Oval 10"/>
            <p:cNvSpPr/>
            <p:nvPr/>
          </p:nvSpPr>
          <p:spPr>
            <a:xfrm>
              <a:off x="11396488" y="6230844"/>
              <a:ext cx="478576" cy="478578"/>
            </a:xfrm>
            <a:prstGeom prst="ellipse">
              <a:avLst/>
            </a:prstGeom>
            <a:noFill/>
            <a:ln w="12700" cap="flat" cmpd="sng">
              <a:solidFill>
                <a:srgbClr val="FFFFFF"/>
              </a:solidFill>
              <a:prstDash val="solid"/>
            </a:ln>
            <a:effectLst/>
          </p:spPr>
        </p:sp>
      </p:grpSp>
      <p:sp>
        <p:nvSpPr>
          <p:cNvPr id="7" name="Slide Number Placeholder 6"/>
          <p:cNvSpPr>
            <a:spLocks noGrp="1"/>
          </p:cNvSpPr>
          <p:nvPr>
            <p:ph type="sldNum" idx="12"/>
          </p:nvPr>
        </p:nvSpPr>
        <p:spPr>
          <a:prstGeom prst="rect">
            <a:avLst/>
          </a:prstGeom>
        </p:spPr>
        <p:txBody>
          <a:bodyPr/>
          <a:lstStyle/>
          <a:p>
            <a:fld id="{7C717E68-FF0D-4992-A77A-923500790EAC}"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rotWithShape="1">
            <a:blip r:embed="rId2">
              <a:alphaModFix amt="60000"/>
              <a:lum bright="70000" contrast="-70000"/>
              <a:extLst>
                <a:ext uri="{BEBA8EAE-BF5A-486C-A8C5-ECC9F3942E4B}">
                  <a14:imgProps xmlns:a14="http://schemas.microsoft.com/office/drawing/2010/main">
                    <a14:imgLayer r:embed="rId3">
                      <a14:imgEffect>
                        <a14:brightnessContrast bright="70000" contrast="-70000"/>
                      </a14:imgEffect>
                    </a14:imgLayer>
                  </a14:imgProps>
                </a:ext>
              </a:extLst>
            </a:blip>
            <a:srcRect/>
            <a:tile tx="0" ty="-704850" sx="92000" sy="89000" flip="xy" algn="ctr"/>
          </a:blipFill>
          <a:ln>
            <a:noFill/>
          </a:ln>
        </p:spPr>
      </p:sp>
      <p:sp>
        <p:nvSpPr>
          <p:cNvPr id="2" name="Title 1"/>
          <p:cNvSpPr>
            <a:spLocks noGrp="1"/>
          </p:cNvSpPr>
          <p:nvPr>
            <p:ph type="title"/>
          </p:nvPr>
        </p:nvSpPr>
        <p:spPr>
          <a:xfrm>
            <a:off x="8549640" y="685800"/>
            <a:ext cx="3200400" cy="1737360"/>
          </a:xfrm>
          <a:prstGeom prst="rect">
            <a:avLst/>
          </a:prstGeom>
        </p:spPr>
        <p:txBody>
          <a:bodyPr anchor="b">
            <a:normAutofit/>
          </a:bodyPr>
          <a:lstStyle>
            <a:lvl1pPr lvl="0">
              <a:defRPr sz="3200" b="1"/>
            </a:lvl1pPr>
          </a:lstStyle>
          <a:p>
            <a:r>
              <a:rPr lang="en-US" alt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r>
              <a:rPr lang="en-US" altLang="en-US"/>
              <a:t>Click icon to add picture</a:t>
            </a:r>
          </a:p>
        </p:txBody>
      </p:sp>
      <p:sp>
        <p:nvSpPr>
          <p:cNvPr id="4" name="Text Placeholder 3"/>
          <p:cNvSpPr>
            <a:spLocks noGrp="1"/>
          </p:cNvSpPr>
          <p:nvPr>
            <p:ph type="body" idx="2"/>
          </p:nvPr>
        </p:nvSpPr>
        <p:spPr>
          <a:xfrm>
            <a:off x="8549640" y="2423160"/>
            <a:ext cx="3200400" cy="3291840"/>
          </a:xfrm>
          <a:prstGeom prst="rect">
            <a:avLst/>
          </a:prstGeom>
        </p:spPr>
        <p:txBody>
          <a:bodyPr>
            <a:normAutofit/>
          </a:bodyPr>
          <a:lstStyle>
            <a:lvl1pPr marL="0" lvl="0" indent="0">
              <a:lnSpc>
                <a:spcPct val="100000"/>
              </a:lnSpc>
              <a:spcBef>
                <a:spcPts val="1000"/>
              </a:spcBef>
              <a:buNone/>
              <a:defRPr sz="1400">
                <a:solidFill>
                  <a:schemeClr val="accent1">
                    <a:lumMod val="75000"/>
                  </a:schemeClr>
                </a:solidFill>
              </a:defRPr>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ltLang="en-US"/>
              <a:t>Edit Master text styles</a:t>
            </a:r>
          </a:p>
        </p:txBody>
      </p:sp>
      <p:sp>
        <p:nvSpPr>
          <p:cNvPr id="5" name="Date Placeholder 4"/>
          <p:cNvSpPr>
            <a:spLocks noGrp="1"/>
          </p:cNvSpPr>
          <p:nvPr>
            <p:ph type="dt" idx="10"/>
          </p:nvPr>
        </p:nvSpPr>
        <p:spPr>
          <a:prstGeom prst="rect">
            <a:avLst/>
          </a:prstGeom>
        </p:spPr>
        <p:txBody>
          <a:bodyPr/>
          <a:lstStyle/>
          <a:p>
            <a:fld id="{9D2D742E-1EC6-4B3C-A1C5-F46B07F98718}" type="datetime1">
              <a:rPr lang="en-US" altLang="en-US"/>
              <a:t>12/17/2023</a:t>
            </a:fld>
            <a:endParaRPr lang="en-US"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rotWithShape="1">
              <a:blip r:embed="rId4">
                <a:duotone>
                  <a:schemeClr val="accent1">
                    <a:shade val="45000"/>
                    <a:satMod val="135000"/>
                  </a:schemeClr>
                  <a:srgbClr val="FFFFFF"/>
                </a:duotone>
              </a:blip>
              <a:srcRect/>
              <a:tile tx="50800" ty="0" sx="85000" sy="85000" flip="none" algn="tl"/>
            </a:blipFill>
            <a:ln>
              <a:noFill/>
            </a:ln>
            <a:effectLst/>
          </p:spPr>
        </p:sp>
        <p:sp>
          <p:nvSpPr>
            <p:cNvPr id="10" name="Oval 9"/>
            <p:cNvSpPr/>
            <p:nvPr/>
          </p:nvSpPr>
          <p:spPr>
            <a:xfrm>
              <a:off x="11396488" y="6230844"/>
              <a:ext cx="478576" cy="478578"/>
            </a:xfrm>
            <a:prstGeom prst="ellipse">
              <a:avLst/>
            </a:prstGeom>
            <a:noFill/>
            <a:ln w="12700" cap="flat" cmpd="sng">
              <a:solidFill>
                <a:srgbClr val="FFFFFF"/>
              </a:solidFill>
              <a:prstDash val="solid"/>
            </a:ln>
            <a:effectLst/>
          </p:spPr>
        </p:sp>
      </p:grpSp>
      <p:sp>
        <p:nvSpPr>
          <p:cNvPr id="7" name="Slide Number Placeholder 6"/>
          <p:cNvSpPr>
            <a:spLocks noGrp="1"/>
          </p:cNvSpPr>
          <p:nvPr>
            <p:ph type="sldNum" idx="12"/>
          </p:nvPr>
        </p:nvSpPr>
        <p:spPr>
          <a:prstGeom prst="rect">
            <a:avLst/>
          </a:prstGeom>
        </p:spPr>
        <p:txBody>
          <a:bodyPr/>
          <a:lstStyle/>
          <a:p>
            <a:fld id="{CD2D5995-F35D-44FE-BF41-92E30B3935EF}" type="slidenum">
              <a:rPr lang="en-US" altLang="en-US"/>
              <a:t>‹#›</a:t>
            </a:fld>
            <a:endParaRPr lang="en-US" altLang="en-US"/>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anchor="ctr">
            <a:normAutofit/>
          </a:bodyPr>
          <a:lstStyle/>
          <a:p>
            <a:r>
              <a:rPr lang="en-US" alt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a:normAutofit/>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idx="2"/>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4C932EDD-150E-4B5A-96F2-D718206BB18B}" type="datetime1">
              <a:rPr lang="en-US" altLang="en-US"/>
              <a:t>12/17/2023</a:t>
            </a:fld>
            <a:endParaRPr lang="en-US" altLang="en-US"/>
          </a:p>
        </p:txBody>
      </p:sp>
      <p:sp>
        <p:nvSpPr>
          <p:cNvPr id="5" name="Footer Placeholder 4"/>
          <p:cNvSpPr>
            <a:spLocks noGrp="1"/>
          </p:cNvSpPr>
          <p:nvPr>
            <p:ph type="ftr" idx="3"/>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r>
              <a:rPr lang="en-US" altLang="en-US"/>
              <a:t>NIIT@QDU</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rotWithShape="1">
              <a:blip r:embed="rId13">
                <a:duotone>
                  <a:schemeClr val="accent1">
                    <a:shade val="45000"/>
                    <a:satMod val="135000"/>
                  </a:schemeClr>
                  <a:srgbClr val="FFFFFF"/>
                </a:duotone>
              </a:blip>
              <a:srcRect/>
              <a:tile tx="50800" ty="0" sx="85000" sy="85000" flip="none" algn="tl"/>
            </a:blipFill>
            <a:ln>
              <a:noFill/>
            </a:ln>
            <a:effectLst/>
          </p:spPr>
        </p:sp>
        <p:sp>
          <p:nvSpPr>
            <p:cNvPr id="9" name="Oval 8"/>
            <p:cNvSpPr/>
            <p:nvPr/>
          </p:nvSpPr>
          <p:spPr>
            <a:xfrm>
              <a:off x="11396488" y="6230844"/>
              <a:ext cx="478576" cy="478578"/>
            </a:xfrm>
            <a:prstGeom prst="ellipse">
              <a:avLst/>
            </a:prstGeom>
            <a:noFill/>
            <a:ln w="12700" cap="flat" cmpd="sng">
              <a:solidFill>
                <a:srgbClr val="FFFFFF"/>
              </a:solidFill>
              <a:prstDash val="solid"/>
            </a:ln>
            <a:effectLst/>
          </p:spPr>
        </p:sp>
      </p:grpSp>
      <p:sp>
        <p:nvSpPr>
          <p:cNvPr id="6" name="Slide Number Placeholder 5"/>
          <p:cNvSpPr>
            <a:spLocks noGrp="1"/>
          </p:cNvSpPr>
          <p:nvPr>
            <p:ph type="sldNum" idx="4"/>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0FFC506E-9A3B-4E0C-AFCD-4C8B9F91457A}"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lvl="0" algn="l" defTabSz="914400">
        <a:lnSpc>
          <a:spcPct val="90000"/>
        </a:lnSpc>
        <a:spcBef>
          <a:spcPct val="0"/>
        </a:spcBef>
        <a:buNone/>
        <a:defRPr sz="5400" kern="1200" baseline="0">
          <a:blipFill>
            <a:blip r:embed="rId14"/>
            <a:tile tx="6350" ty="-127000" sx="65000" sy="64000" flip="none" algn="tl"/>
          </a:blipFill>
          <a:latin typeface="Rockwell Condensed"/>
          <a:ea typeface="方正姚体"/>
        </a:defRPr>
      </a:lvl1pPr>
    </p:titleStyle>
    <p:body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p:bodyStyle>
    <p:otherStyle>
      <a:lvl1pPr marL="0" lvl="0" algn="l" defTabSz="914400">
        <a:defRPr sz="1800" kern="1200">
          <a:solidFill>
            <a:schemeClr val="tx1"/>
          </a:solidFill>
          <a:latin typeface="Rockwell"/>
          <a:ea typeface="方正姚体"/>
        </a:defRPr>
      </a:lvl1pPr>
      <a:lvl2pPr marL="457200" lvl="1" algn="l" defTabSz="914400">
        <a:defRPr sz="1800" kern="1200">
          <a:solidFill>
            <a:schemeClr val="tx1"/>
          </a:solidFill>
          <a:latin typeface="Rockwell"/>
          <a:ea typeface="方正姚体"/>
        </a:defRPr>
      </a:lvl2pPr>
      <a:lvl3pPr marL="914400" lvl="2" algn="l" defTabSz="914400">
        <a:defRPr sz="1800" kern="1200">
          <a:solidFill>
            <a:schemeClr val="tx1"/>
          </a:solidFill>
          <a:latin typeface="Rockwell"/>
          <a:ea typeface="方正姚体"/>
        </a:defRPr>
      </a:lvl3pPr>
      <a:lvl4pPr marL="1371600" lvl="3" algn="l" defTabSz="914400">
        <a:defRPr sz="1800" kern="1200">
          <a:solidFill>
            <a:schemeClr val="tx1"/>
          </a:solidFill>
          <a:latin typeface="Rockwell"/>
          <a:ea typeface="方正姚体"/>
        </a:defRPr>
      </a:lvl4pPr>
      <a:lvl5pPr marL="1828800" lvl="4" algn="l" defTabSz="914400">
        <a:defRPr sz="1800" kern="1200">
          <a:solidFill>
            <a:schemeClr val="tx1"/>
          </a:solidFill>
          <a:latin typeface="Rockwell"/>
          <a:ea typeface="方正姚体"/>
        </a:defRPr>
      </a:lvl5pPr>
      <a:lvl6pPr marL="2286000" lvl="5" algn="l" defTabSz="914400">
        <a:defRPr sz="1800" kern="1200">
          <a:solidFill>
            <a:schemeClr val="tx1"/>
          </a:solidFill>
          <a:latin typeface="Rockwell"/>
          <a:ea typeface="方正姚体"/>
        </a:defRPr>
      </a:lvl6pPr>
      <a:lvl7pPr marL="2743200" lvl="6" algn="l" defTabSz="914400">
        <a:defRPr sz="1800" kern="1200">
          <a:solidFill>
            <a:schemeClr val="tx1"/>
          </a:solidFill>
          <a:latin typeface="Rockwell"/>
          <a:ea typeface="方正姚体"/>
        </a:defRPr>
      </a:lvl7pPr>
      <a:lvl8pPr marL="3200400" lvl="7" algn="l" defTabSz="914400">
        <a:defRPr sz="1800" kern="1200">
          <a:solidFill>
            <a:schemeClr val="tx1"/>
          </a:solidFill>
          <a:latin typeface="Rockwell"/>
          <a:ea typeface="方正姚体"/>
        </a:defRPr>
      </a:lvl8pPr>
      <a:lvl9pPr marL="3657600" lvl="8" algn="l" defTabSz="914400">
        <a:defRPr sz="1800" kern="1200">
          <a:solidFill>
            <a:schemeClr val="tx1"/>
          </a:solidFill>
          <a:latin typeface="Rockwell"/>
          <a:ea typeface="方正姚体"/>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iagram 3"/>
          <p:cNvGrpSpPr/>
          <p:nvPr/>
        </p:nvGrpSpPr>
        <p:grpSpPr>
          <a:xfrm>
            <a:off x="1825180" y="3563489"/>
            <a:ext cx="8541768" cy="563718"/>
            <a:chOff x="2192492" y="3551583"/>
            <a:chExt cx="8541768" cy="563718"/>
          </a:xfrm>
          <a:solidFill>
            <a:srgbClr val="6FCEFF"/>
          </a:solidFill>
        </p:grpSpPr>
        <p:sp>
          <p:nvSpPr>
            <p:cNvPr id="11" name="形状 TsfPaaPnGu"/>
            <p:cNvSpPr/>
            <p:nvPr/>
          </p:nvSpPr>
          <p:spPr>
            <a:xfrm>
              <a:off x="2192492" y="3574761"/>
              <a:ext cx="8541768" cy="540540"/>
            </a:xfrm>
            <a:prstGeom prst="roundRect">
              <a:avLst/>
            </a:prstGeom>
            <a:grpFill/>
            <a:ln w="12700" cap="flat" cmpd="sng">
              <a:solidFill>
                <a:schemeClr val="lt1">
                  <a:lumOff val="0"/>
                </a:schemeClr>
              </a:solidFill>
              <a:prstDash val="solid"/>
            </a:ln>
            <a:effectLst/>
          </p:spPr>
          <p:txBody>
            <a:bodyPr vert="horz" wrap="square" lIns="0" tIns="80010" rIns="0" bIns="80010" numCol="1" spcCol="1270" anchor="ctr" anchorCtr="0"/>
            <a:lstStyle/>
            <a:p>
              <a:pPr marL="0" lvl="0" indent="0" algn="ctr" defTabSz="933450">
                <a:lnSpc>
                  <a:spcPct val="90000"/>
                </a:lnSpc>
                <a:spcBef>
                  <a:spcPct val="0"/>
                </a:spcBef>
                <a:spcAft>
                  <a:spcPct val="0"/>
                </a:spcAft>
                <a:buNone/>
              </a:pPr>
              <a:r>
                <a:rPr lang="zh-CN" altLang="en-US" sz="2100" kern="1200" dirty="0">
                  <a:solidFill>
                    <a:schemeClr val="lt1"/>
                  </a:solidFill>
                  <a:latin typeface="汉仪文黑-85W" panose="00020600040101010101" pitchFamily="18" charset="-128"/>
                  <a:ea typeface="汉仪文黑-85W" panose="00020600040101010101" pitchFamily="18" charset="-128"/>
                  <a:cs typeface="汉仪文黑-85W" panose="00020600040101010101" pitchFamily="18" charset="-128"/>
                </a:rPr>
                <a:t>卧室爱坤</a:t>
              </a:r>
              <a:endParaRPr lang="en-US" altLang="en-US" sz="2100" kern="1200" dirty="0">
                <a:solidFill>
                  <a:schemeClr val="lt1"/>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sp>
        <p:nvSpPr>
          <p:cNvPr id="7" name="Footer Placeholder 6"/>
          <p:cNvSpPr>
            <a:spLocks noGrp="1"/>
          </p:cNvSpPr>
          <p:nvPr>
            <p:ph type="ftr" idx="11"/>
          </p:nvPr>
        </p:nvSpPr>
        <p:spPr>
          <a:prstGeom prst="rect">
            <a:avLst/>
          </a:prstGeom>
        </p:spPr>
        <p:txBody>
          <a:bodyPr/>
          <a:lstStyle/>
          <a:p>
            <a:r>
              <a:rPr lang="en-US" altLang="en-US"/>
              <a:t>NIIT@</a:t>
            </a:r>
            <a:r>
              <a:rPr lang="en-US" altLang="zh-CN"/>
              <a:t>GUET</a:t>
            </a:r>
            <a:endParaRPr lang="en-US" altLang="en-US"/>
          </a:p>
        </p:txBody>
      </p:sp>
      <p:sp>
        <p:nvSpPr>
          <p:cNvPr id="8" name="Slide Number Placeholder 7"/>
          <p:cNvSpPr>
            <a:spLocks noGrp="1"/>
          </p:cNvSpPr>
          <p:nvPr>
            <p:ph type="sldNum" idx="12"/>
          </p:nvPr>
        </p:nvSpPr>
        <p:spPr>
          <a:prstGeom prst="rect">
            <a:avLst/>
          </a:prstGeom>
        </p:spPr>
        <p:txBody>
          <a:bodyPr/>
          <a:lstStyle/>
          <a:p>
            <a:pPr lvl="0"/>
            <a:r>
              <a:rPr lang="en-US" altLang="en-US"/>
              <a:t>1</a:t>
            </a:r>
          </a:p>
        </p:txBody>
      </p:sp>
      <p:pic>
        <p:nvPicPr>
          <p:cNvPr id="9" name="Picture 8"/>
          <p:cNvPicPr>
            <a:picLocks/>
          </p:cNvPicPr>
          <p:nvPr/>
        </p:nvPicPr>
        <p:blipFill>
          <a:blip r:embed="rId2" cstate="print"/>
          <a:srcRect/>
          <a:stretch>
            <a:fillRect/>
          </a:stretch>
        </p:blipFill>
        <p:spPr>
          <a:xfrm>
            <a:off x="6546645" y="4679749"/>
            <a:ext cx="1362086" cy="1370259"/>
          </a:xfrm>
          <a:prstGeom prst="rect">
            <a:avLst/>
          </a:prstGeom>
          <a:noFill/>
          <a:ln>
            <a:noFill/>
          </a:ln>
        </p:spPr>
      </p:pic>
      <p:pic>
        <p:nvPicPr>
          <p:cNvPr id="10" name="Picture 9" descr="Image result for NIIT"/>
          <p:cNvPicPr>
            <a:picLocks/>
          </p:cNvPicPr>
          <p:nvPr/>
        </p:nvPicPr>
        <p:blipFill>
          <a:blip r:embed="rId3" cstate="print"/>
          <a:srcRect/>
          <a:stretch>
            <a:fillRect/>
          </a:stretch>
        </p:blipFill>
        <p:spPr>
          <a:xfrm>
            <a:off x="4251960" y="4984215"/>
            <a:ext cx="1999673" cy="761329"/>
          </a:xfrm>
          <a:prstGeom prst="rect">
            <a:avLst/>
          </a:prstGeom>
          <a:noFill/>
          <a:ln>
            <a:noFill/>
          </a:ln>
        </p:spPr>
      </p:pic>
      <p:pic>
        <p:nvPicPr>
          <p:cNvPr id="12" name="图片 11"/>
          <p:cNvPicPr>
            <a:picLocks noChangeAspect="1"/>
          </p:cNvPicPr>
          <p:nvPr/>
        </p:nvPicPr>
        <p:blipFill>
          <a:blip r:embed="rId4"/>
          <a:stretch/>
        </p:blipFill>
        <p:spPr>
          <a:xfrm>
            <a:off x="2692331" y="1785804"/>
            <a:ext cx="7118604" cy="1964295"/>
          </a:xfrm>
          <a:prstGeom prst="rect">
            <a:avLst/>
          </a:prstGeom>
        </p:spPr>
      </p:pic>
      <p:sp>
        <p:nvSpPr>
          <p:cNvPr id="13" name="文本框 12"/>
          <p:cNvSpPr txBox="1"/>
          <p:nvPr/>
        </p:nvSpPr>
        <p:spPr>
          <a:xfrm>
            <a:off x="2790888" y="3195189"/>
            <a:ext cx="6610350" cy="368300"/>
          </a:xfrm>
          <a:prstGeom prst="rect">
            <a:avLst/>
          </a:prstGeom>
        </p:spPr>
        <p:txBody>
          <a:bodyPr>
            <a:spAutoFit/>
          </a:bodyPr>
          <a:lstStyle/>
          <a:p>
            <a:pPr lvl="0" algn="dist"/>
            <a:r>
              <a:rPr lang="en-US" altLang="en-US" b="1">
                <a:latin typeface="Microsoft YaHei"/>
                <a:ea typeface="Microsoft YaHei"/>
              </a:rPr>
              <a:t>CAMPUS SECOND-HAND GOODS TRADING PLATFORM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fontScale="90000"/>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marL="0" lvl="0" indent="0" algn="l" defTabSz="457200">
              <a:lnSpc>
                <a:spcPct val="100000"/>
              </a:lnSpc>
              <a:buNone/>
            </a:pPr>
            <a:r>
              <a:rPr lang="zh-CN" altLang="zh-CN" sz="49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a:t>
            </a:r>
            <a:r>
              <a:rPr lang="zh-CN" altLang="zh-CN" sz="4889" b="0" i="0" strike="noStrike" spc="0" dirty="0">
                <a:solidFill>
                  <a:srgbClr val="128AFA"/>
                </a:solidFill>
                <a:latin typeface="腾讯体W7"/>
                <a:ea typeface="腾讯体W7"/>
              </a:rPr>
              <a:t>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784EF926-A3B4-4B71-A99D-5238491E43CC}"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049C9FCA-D562-4BFF-9FAD-6285A4DC0FA3}" type="slidenum">
              <a:rPr lang="en-US" altLang="en-US"/>
              <a:t>10</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66888" y="2163907"/>
            <a:ext cx="7043738" cy="2851006"/>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连接了主页以及详细界面，可以从主页直接进入（设置了登录验证未登录不可访问），每一个商品都可以链接到详细界面，设置了物品分类以及顶部的搜索功能让客户更快找到自己所需要的物品，每一个商品块可以知道大致的信息（图片有些许失真），搜索展开列表也实现物品详细直接跳转功能，从而让用户获得更好的使用体验。</a:t>
            </a: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2.3</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、功能划分——跳蚤市场</a:t>
            </a:r>
          </a:p>
        </p:txBody>
      </p:sp>
      <p:pic>
        <p:nvPicPr>
          <p:cNvPr id="12" name="图片 11"/>
          <p:cNvPicPr>
            <a:picLocks noChangeAspect="1"/>
          </p:cNvPicPr>
          <p:nvPr/>
        </p:nvPicPr>
        <p:blipFill>
          <a:blip r:embed="rId4"/>
          <a:stretch/>
        </p:blipFill>
        <p:spPr>
          <a:xfrm>
            <a:off x="8684466" y="1576394"/>
            <a:ext cx="2310258" cy="4696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7782F481-A9E9-42DA-B13F-015180782C54}"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F9F7263A-D96E-4C3E-83B6-597E6180C908}" type="slidenum">
              <a:rPr lang="en-US" altLang="en-US"/>
              <a:t>11</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66888" y="2163907"/>
            <a:ext cx="7043738" cy="2851006"/>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详情页分为两个板块，第一个板块就是显示物品的详细信息以及物品的展示图片（完整的），其中包含了与进入与卖家私聊的“我想要”按钮。</a:t>
            </a:r>
          </a:p>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第二个模块就是展示同类的推荐物品，让用户能够更快找到相似属性的物品。</a:t>
            </a: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2.4</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、功能划分——物品详情</a:t>
            </a:r>
          </a:p>
        </p:txBody>
      </p:sp>
      <p:pic>
        <p:nvPicPr>
          <p:cNvPr id="12" name="图片 11"/>
          <p:cNvPicPr>
            <a:picLocks noChangeAspect="1"/>
          </p:cNvPicPr>
          <p:nvPr/>
        </p:nvPicPr>
        <p:blipFill>
          <a:blip r:embed="rId4">
            <a:alphaModFix/>
          </a:blip>
          <a:srcRect t="553" b="553"/>
          <a:stretch/>
        </p:blipFill>
        <p:spPr>
          <a:xfrm>
            <a:off x="8684466" y="1576394"/>
            <a:ext cx="2310258" cy="46963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7C9C404C-A008-4D02-9A60-68C0415DD1C7}"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9544C619-2467-478E-9309-ADA9D0A863CC}" type="slidenum">
              <a:rPr lang="en-US" altLang="en-US"/>
              <a:t>12</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66888" y="2163907"/>
            <a:ext cx="7043738" cy="2851006"/>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可与卖家进行聊天（目前可模拟对方回复）。</a:t>
            </a:r>
          </a:p>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可显示当前物品的信息（价格、图片等）。</a:t>
            </a: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2.5</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、功能划分——聊天页面</a:t>
            </a:r>
          </a:p>
        </p:txBody>
      </p:sp>
      <p:pic>
        <p:nvPicPr>
          <p:cNvPr id="12" name="图片 11"/>
          <p:cNvPicPr>
            <a:picLocks noChangeAspect="1"/>
          </p:cNvPicPr>
          <p:nvPr/>
        </p:nvPicPr>
        <p:blipFill>
          <a:blip r:embed="rId4">
            <a:alphaModFix/>
          </a:blip>
          <a:srcRect t="553" b="553"/>
          <a:stretch/>
        </p:blipFill>
        <p:spPr>
          <a:xfrm>
            <a:off x="8684466" y="1576394"/>
            <a:ext cx="2310258" cy="4696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42FCBB49-D8D7-4AA9-97DC-8A8867CA31AD}"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12EE7181-9E2E-45C2-818B-3049F1AD7B94}" type="slidenum">
              <a:rPr lang="en-US" altLang="en-US"/>
              <a:t>13</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3.1</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设计——通用</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多数运用</a:t>
            </a:r>
            <a:r>
              <a:rPr lang="en-US" altLang="en-US" sz="2200" dirty="0">
                <a:solidFill>
                  <a:srgbClr val="000000"/>
                </a:solidFill>
                <a:latin typeface="楷体" panose="02010609060101010101" pitchFamily="49" charset="-122"/>
                <a:ea typeface="楷体" panose="02010609060101010101" pitchFamily="49" charset="-122"/>
              </a:rPr>
              <a:t>Bootstrap</a:t>
            </a:r>
            <a:r>
              <a:rPr lang="zh-CN" altLang="zh-CN" sz="2200" dirty="0">
                <a:solidFill>
                  <a:srgbClr val="000000"/>
                </a:solidFill>
                <a:latin typeface="楷体" panose="02010609060101010101" pitchFamily="49" charset="-122"/>
                <a:ea typeface="楷体" panose="02010609060101010101" pitchFamily="49" charset="-122"/>
              </a:rPr>
              <a:t>的网格系统对页面内容进行划分，并且能够灵活响应不同设备屏幕的大小，给予合适的布局。整体风格统一简约，区块颜色过度柔和，页面主体颜色呈蓝白色，符合当代年轻人的审美，与在每个界面上的导航栏左侧的</a:t>
            </a:r>
            <a:r>
              <a:rPr lang="en-US" altLang="en-US" sz="2200" dirty="0">
                <a:solidFill>
                  <a:srgbClr val="000000"/>
                </a:solidFill>
                <a:latin typeface="楷体" panose="02010609060101010101" pitchFamily="49" charset="-122"/>
                <a:ea typeface="楷体" panose="02010609060101010101" pitchFamily="49" charset="-122"/>
              </a:rPr>
              <a:t>Logo</a:t>
            </a:r>
            <a:r>
              <a:rPr lang="zh-CN" altLang="zh-CN" sz="2200" dirty="0">
                <a:solidFill>
                  <a:srgbClr val="000000"/>
                </a:solidFill>
                <a:latin typeface="楷体" panose="02010609060101010101" pitchFamily="49" charset="-122"/>
                <a:ea typeface="楷体" panose="02010609060101010101" pitchFamily="49" charset="-122"/>
              </a:rPr>
              <a:t>交相辉映。</a:t>
            </a:r>
          </a:p>
        </p:txBody>
      </p:sp>
      <p:pic>
        <p:nvPicPr>
          <p:cNvPr id="12" name="图片 11"/>
          <p:cNvPicPr>
            <a:picLocks noChangeAspect="1"/>
          </p:cNvPicPr>
          <p:nvPr/>
        </p:nvPicPr>
        <p:blipFill>
          <a:blip r:embed="rId4"/>
          <a:stretch/>
        </p:blipFill>
        <p:spPr>
          <a:xfrm>
            <a:off x="632460" y="4218794"/>
            <a:ext cx="3548062" cy="1779575"/>
          </a:xfrm>
          <a:prstGeom prst="rect">
            <a:avLst/>
          </a:prstGeom>
        </p:spPr>
      </p:pic>
      <p:pic>
        <p:nvPicPr>
          <p:cNvPr id="13" name="图片 12"/>
          <p:cNvPicPr>
            <a:picLocks noChangeAspect="1"/>
          </p:cNvPicPr>
          <p:nvPr/>
        </p:nvPicPr>
        <p:blipFill>
          <a:blip r:embed="rId5"/>
          <a:stretch/>
        </p:blipFill>
        <p:spPr>
          <a:xfrm>
            <a:off x="4314190" y="4218794"/>
            <a:ext cx="3569716" cy="1779575"/>
          </a:xfrm>
          <a:prstGeom prst="rect">
            <a:avLst/>
          </a:prstGeom>
        </p:spPr>
      </p:pic>
      <p:pic>
        <p:nvPicPr>
          <p:cNvPr id="14" name="图片 13"/>
          <p:cNvPicPr>
            <a:picLocks noChangeAspect="1"/>
          </p:cNvPicPr>
          <p:nvPr/>
        </p:nvPicPr>
        <p:blipFill>
          <a:blip r:embed="rId6"/>
          <a:stretch/>
        </p:blipFill>
        <p:spPr>
          <a:xfrm>
            <a:off x="8032439" y="4218794"/>
            <a:ext cx="3598729" cy="1779575"/>
          </a:xfrm>
          <a:prstGeom prst="rect">
            <a:avLst/>
          </a:prstGeom>
        </p:spPr>
      </p:pic>
      <p:sp>
        <p:nvSpPr>
          <p:cNvPr id="15" name="文本框 14"/>
          <p:cNvSpPr txBox="1"/>
          <p:nvPr/>
        </p:nvSpPr>
        <p:spPr>
          <a:xfrm>
            <a:off x="1517491" y="5998368"/>
            <a:ext cx="1778000" cy="368300"/>
          </a:xfrm>
          <a:prstGeom prst="rect">
            <a:avLst/>
          </a:prstGeom>
          <a:ln w="6350">
            <a:prstDash val="solid"/>
          </a:ln>
        </p:spPr>
        <p:txBody>
          <a:bodyPr>
            <a:spAutoFit/>
          </a:bodyPr>
          <a:lstStyle/>
          <a:p>
            <a:pPr lvl="0" algn="ctr"/>
            <a:r>
              <a:rPr lang="zh-CN" altLang="zh-CN"/>
              <a:t>跳蚤市场</a:t>
            </a:r>
          </a:p>
        </p:txBody>
      </p:sp>
      <p:sp>
        <p:nvSpPr>
          <p:cNvPr id="16" name="文本框 15"/>
          <p:cNvSpPr txBox="1"/>
          <p:nvPr/>
        </p:nvSpPr>
        <p:spPr>
          <a:xfrm>
            <a:off x="5207064" y="5998368"/>
            <a:ext cx="1778000" cy="368300"/>
          </a:xfrm>
          <a:prstGeom prst="rect">
            <a:avLst/>
          </a:prstGeom>
          <a:ln w="6350">
            <a:prstDash val="solid"/>
          </a:ln>
        </p:spPr>
        <p:txBody>
          <a:bodyPr>
            <a:spAutoFit/>
          </a:bodyPr>
          <a:lstStyle/>
          <a:p>
            <a:pPr lvl="0" algn="ctr"/>
            <a:r>
              <a:rPr lang="zh-CN" altLang="zh-CN"/>
              <a:t>聊天页面</a:t>
            </a:r>
          </a:p>
        </p:txBody>
      </p:sp>
      <p:sp>
        <p:nvSpPr>
          <p:cNvPr id="17" name="文本框 16"/>
          <p:cNvSpPr txBox="1"/>
          <p:nvPr/>
        </p:nvSpPr>
        <p:spPr>
          <a:xfrm>
            <a:off x="8942804" y="5998368"/>
            <a:ext cx="1778000" cy="368300"/>
          </a:xfrm>
          <a:prstGeom prst="rect">
            <a:avLst/>
          </a:prstGeom>
          <a:ln w="6350">
            <a:prstDash val="solid"/>
          </a:ln>
        </p:spPr>
        <p:txBody>
          <a:bodyPr>
            <a:spAutoFit/>
          </a:bodyPr>
          <a:lstStyle/>
          <a:p>
            <a:pPr lvl="0" algn="ctr"/>
            <a:r>
              <a:rPr lang="zh-CN" altLang="zh-CN"/>
              <a:t>物品详情</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E734E643-43F6-40CA-9F31-037D4874BA99}"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B76000C7-42B8-499C-9259-19DC83F44685}" type="slidenum">
              <a:rPr lang="en-US" altLang="en-US"/>
              <a:t>14</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3.2</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设计——主页</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主页的</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设计简洁美观，简洁的同时改拥有的功能也是一应俱全，并且有着可活动元素，有着很强的视觉冲击力，使其看起来更加的令人愉悦。</a:t>
            </a:r>
          </a:p>
        </p:txBody>
      </p:sp>
      <p:pic>
        <p:nvPicPr>
          <p:cNvPr id="12" name="图片 11"/>
          <p:cNvPicPr>
            <a:picLocks noChangeAspect="1"/>
          </p:cNvPicPr>
          <p:nvPr/>
        </p:nvPicPr>
        <p:blipFill>
          <a:blip r:embed="rId4">
            <a:alphaModFix/>
          </a:blip>
          <a:srcRect/>
          <a:stretch/>
        </p:blipFill>
        <p:spPr>
          <a:xfrm>
            <a:off x="632460" y="4218794"/>
            <a:ext cx="3548062" cy="1779575"/>
          </a:xfrm>
          <a:prstGeom prst="rect">
            <a:avLst/>
          </a:prstGeom>
        </p:spPr>
      </p:pic>
      <p:pic>
        <p:nvPicPr>
          <p:cNvPr id="13" name="图片 12"/>
          <p:cNvPicPr>
            <a:picLocks noChangeAspect="1"/>
          </p:cNvPicPr>
          <p:nvPr/>
        </p:nvPicPr>
        <p:blipFill>
          <a:blip r:embed="rId5">
            <a:alphaModFix/>
          </a:blip>
          <a:srcRect t="303" b="303"/>
          <a:stretch/>
        </p:blipFill>
        <p:spPr>
          <a:xfrm>
            <a:off x="4314190" y="4218794"/>
            <a:ext cx="3569716" cy="1779575"/>
          </a:xfrm>
          <a:prstGeom prst="rect">
            <a:avLst/>
          </a:prstGeom>
        </p:spPr>
      </p:pic>
      <p:pic>
        <p:nvPicPr>
          <p:cNvPr id="14" name="图片 13"/>
          <p:cNvPicPr>
            <a:picLocks noChangeAspect="1"/>
          </p:cNvPicPr>
          <p:nvPr/>
        </p:nvPicPr>
        <p:blipFill>
          <a:blip r:embed="rId6">
            <a:alphaModFix/>
          </a:blip>
          <a:srcRect t="704" b="704"/>
          <a:stretch/>
        </p:blipFill>
        <p:spPr>
          <a:xfrm>
            <a:off x="8032439" y="4218794"/>
            <a:ext cx="3598729" cy="1779575"/>
          </a:xfrm>
          <a:prstGeom prst="rect">
            <a:avLst/>
          </a:prstGeom>
        </p:spPr>
      </p:pic>
      <p:sp>
        <p:nvSpPr>
          <p:cNvPr id="15" name="文本框 14"/>
          <p:cNvSpPr txBox="1"/>
          <p:nvPr/>
        </p:nvSpPr>
        <p:spPr>
          <a:xfrm>
            <a:off x="1517491" y="5998368"/>
            <a:ext cx="1778000" cy="368300"/>
          </a:xfrm>
          <a:prstGeom prst="rect">
            <a:avLst/>
          </a:prstGeom>
          <a:ln w="6350">
            <a:prstDash val="solid"/>
          </a:ln>
        </p:spPr>
        <p:txBody>
          <a:bodyPr>
            <a:spAutoFit/>
          </a:bodyPr>
          <a:lstStyle/>
          <a:p>
            <a:pPr lvl="0" algn="ctr"/>
            <a:r>
              <a:rPr lang="zh-CN" altLang="zh-CN"/>
              <a:t>第一页</a:t>
            </a:r>
          </a:p>
        </p:txBody>
      </p:sp>
      <p:sp>
        <p:nvSpPr>
          <p:cNvPr id="16" name="文本框 15"/>
          <p:cNvSpPr txBox="1"/>
          <p:nvPr/>
        </p:nvSpPr>
        <p:spPr>
          <a:xfrm>
            <a:off x="5207064" y="5998368"/>
            <a:ext cx="1778000" cy="368300"/>
          </a:xfrm>
          <a:prstGeom prst="rect">
            <a:avLst/>
          </a:prstGeom>
          <a:ln w="6350">
            <a:prstDash val="solid"/>
          </a:ln>
        </p:spPr>
        <p:txBody>
          <a:bodyPr>
            <a:spAutoFit/>
          </a:bodyPr>
          <a:lstStyle/>
          <a:p>
            <a:pPr lvl="0" algn="ctr"/>
            <a:r>
              <a:rPr lang="zh-CN" altLang="zh-CN"/>
              <a:t>第二页</a:t>
            </a:r>
          </a:p>
        </p:txBody>
      </p:sp>
      <p:sp>
        <p:nvSpPr>
          <p:cNvPr id="17" name="文本框 16"/>
          <p:cNvSpPr txBox="1"/>
          <p:nvPr/>
        </p:nvSpPr>
        <p:spPr>
          <a:xfrm>
            <a:off x="8942804" y="5998368"/>
            <a:ext cx="1778000" cy="368300"/>
          </a:xfrm>
          <a:prstGeom prst="rect">
            <a:avLst/>
          </a:prstGeom>
          <a:ln w="6350">
            <a:prstDash val="solid"/>
          </a:ln>
        </p:spPr>
        <p:txBody>
          <a:bodyPr>
            <a:spAutoFit/>
          </a:bodyPr>
          <a:lstStyle/>
          <a:p>
            <a:pPr lvl="0" algn="ctr"/>
            <a:r>
              <a:rPr lang="zh-CN" altLang="zh-CN"/>
              <a:t>第三页</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27A6CC3C-5A84-4B3E-A52D-03EAD9AEABB6}"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FAFBA975-0CD7-4B5F-98AF-AAD14D8ADF7A}" type="slidenum">
              <a:rPr lang="en-US" altLang="en-US"/>
              <a:t>15</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3.3</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设计——登录</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&amp;</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注册页</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登录和注册页面的</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也是一贯简约风格，操作框的颜色设置为白色模糊透明样式，使得整个看上去于页面背景不会感觉那么突兀，是一种柔和的过度，使用户体验效果更好</a:t>
            </a:r>
          </a:p>
        </p:txBody>
      </p:sp>
      <p:pic>
        <p:nvPicPr>
          <p:cNvPr id="12" name="图片 11"/>
          <p:cNvPicPr>
            <a:picLocks noChangeAspect="1"/>
          </p:cNvPicPr>
          <p:nvPr/>
        </p:nvPicPr>
        <p:blipFill>
          <a:blip r:embed="rId4">
            <a:alphaModFix/>
          </a:blip>
          <a:srcRect/>
          <a:stretch/>
        </p:blipFill>
        <p:spPr>
          <a:xfrm>
            <a:off x="632460" y="4218794"/>
            <a:ext cx="3548062" cy="1779575"/>
          </a:xfrm>
          <a:prstGeom prst="rect">
            <a:avLst/>
          </a:prstGeom>
        </p:spPr>
      </p:pic>
      <p:pic>
        <p:nvPicPr>
          <p:cNvPr id="13" name="图片 12"/>
          <p:cNvPicPr>
            <a:picLocks noChangeAspect="1"/>
          </p:cNvPicPr>
          <p:nvPr/>
        </p:nvPicPr>
        <p:blipFill>
          <a:blip r:embed="rId5">
            <a:alphaModFix/>
          </a:blip>
          <a:srcRect t="303" b="303"/>
          <a:stretch/>
        </p:blipFill>
        <p:spPr>
          <a:xfrm>
            <a:off x="4314190" y="4218794"/>
            <a:ext cx="3569716" cy="1779575"/>
          </a:xfrm>
          <a:prstGeom prst="rect">
            <a:avLst/>
          </a:prstGeom>
        </p:spPr>
      </p:pic>
      <p:pic>
        <p:nvPicPr>
          <p:cNvPr id="14" name="图片 13"/>
          <p:cNvPicPr>
            <a:picLocks noChangeAspect="1"/>
          </p:cNvPicPr>
          <p:nvPr/>
        </p:nvPicPr>
        <p:blipFill>
          <a:blip r:embed="rId6">
            <a:alphaModFix/>
          </a:blip>
          <a:srcRect t="704" b="704"/>
          <a:stretch/>
        </p:blipFill>
        <p:spPr>
          <a:xfrm>
            <a:off x="8032439" y="4218794"/>
            <a:ext cx="3598729" cy="1779575"/>
          </a:xfrm>
          <a:prstGeom prst="rect">
            <a:avLst/>
          </a:prstGeom>
        </p:spPr>
      </p:pic>
      <p:sp>
        <p:nvSpPr>
          <p:cNvPr id="15" name="文本框 14"/>
          <p:cNvSpPr txBox="1"/>
          <p:nvPr/>
        </p:nvSpPr>
        <p:spPr>
          <a:xfrm>
            <a:off x="1517491" y="5998368"/>
            <a:ext cx="1778000" cy="368300"/>
          </a:xfrm>
          <a:prstGeom prst="rect">
            <a:avLst/>
          </a:prstGeom>
          <a:ln w="6350">
            <a:prstDash val="solid"/>
          </a:ln>
        </p:spPr>
        <p:txBody>
          <a:bodyPr>
            <a:spAutoFit/>
          </a:bodyPr>
          <a:lstStyle/>
          <a:p>
            <a:pPr lvl="0" algn="ctr"/>
            <a:r>
              <a:rPr lang="zh-CN" altLang="zh-CN"/>
              <a:t>登录</a:t>
            </a:r>
          </a:p>
        </p:txBody>
      </p:sp>
      <p:sp>
        <p:nvSpPr>
          <p:cNvPr id="16" name="文本框 15"/>
          <p:cNvSpPr txBox="1"/>
          <p:nvPr/>
        </p:nvSpPr>
        <p:spPr>
          <a:xfrm>
            <a:off x="5207064" y="5998368"/>
            <a:ext cx="1778000" cy="368300"/>
          </a:xfrm>
          <a:prstGeom prst="rect">
            <a:avLst/>
          </a:prstGeom>
          <a:ln w="6350">
            <a:prstDash val="solid"/>
          </a:ln>
        </p:spPr>
        <p:txBody>
          <a:bodyPr>
            <a:spAutoFit/>
          </a:bodyPr>
          <a:lstStyle/>
          <a:p>
            <a:pPr lvl="0" algn="ctr"/>
            <a:r>
              <a:rPr lang="zh-CN" altLang="zh-CN"/>
              <a:t>注册</a:t>
            </a:r>
          </a:p>
        </p:txBody>
      </p:sp>
      <p:sp>
        <p:nvSpPr>
          <p:cNvPr id="17" name="文本框 16"/>
          <p:cNvSpPr txBox="1"/>
          <p:nvPr/>
        </p:nvSpPr>
        <p:spPr>
          <a:xfrm>
            <a:off x="8942804" y="5998368"/>
            <a:ext cx="1778000" cy="368300"/>
          </a:xfrm>
          <a:prstGeom prst="rect">
            <a:avLst/>
          </a:prstGeom>
          <a:ln w="6350">
            <a:prstDash val="solid"/>
          </a:ln>
        </p:spPr>
        <p:txBody>
          <a:bodyPr>
            <a:spAutoFit/>
          </a:bodyPr>
          <a:lstStyle/>
          <a:p>
            <a:pPr lvl="0" algn="ctr"/>
            <a:r>
              <a:rPr lang="zh-CN" altLang="zh-CN"/>
              <a:t>找回密码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B7E0FDF7-5679-437B-9007-3558DD54D69F}"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10D8897F-EABD-40CD-84FC-A6F949501041}" type="slidenum">
              <a:rPr lang="en-US" altLang="en-US"/>
              <a:t>16</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3.4</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设计——聊天页面</a:t>
            </a:r>
          </a:p>
        </p:txBody>
      </p:sp>
      <p:sp>
        <p:nvSpPr>
          <p:cNvPr id="11" name="Content Placeholder 2"/>
          <p:cNvSpPr>
            <a:spLocks noGrp="1"/>
          </p:cNvSpPr>
          <p:nvPr/>
        </p:nvSpPr>
        <p:spPr>
          <a:xfrm>
            <a:off x="1266888" y="2163907"/>
            <a:ext cx="6948488"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聊天页面在能与卖家聊天的同时，显示商品基本信息，使用户更好地与卖家联系沟通。聊天窗口样式于主流社交媒体布局相仿，使用户能够更好的发送于与阅读聊天信息。</a:t>
            </a:r>
          </a:p>
        </p:txBody>
      </p:sp>
      <p:sp>
        <p:nvSpPr>
          <p:cNvPr id="12" name="文本框 11"/>
          <p:cNvSpPr txBox="1"/>
          <p:nvPr/>
        </p:nvSpPr>
        <p:spPr>
          <a:xfrm>
            <a:off x="520706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en-US" altLang="en-US"/>
              <a:t>PC</a:t>
            </a:r>
            <a:r>
              <a:rPr lang="zh-CN" altLang="zh-CN"/>
              <a:t>显示效果</a:t>
            </a:r>
          </a:p>
        </p:txBody>
      </p:sp>
      <p:pic>
        <p:nvPicPr>
          <p:cNvPr id="13" name="图片 12"/>
          <p:cNvPicPr>
            <a:picLocks noChangeAspect="1"/>
          </p:cNvPicPr>
          <p:nvPr/>
        </p:nvPicPr>
        <p:blipFill>
          <a:blip r:embed="rId4"/>
          <a:stretch/>
        </p:blipFill>
        <p:spPr>
          <a:xfrm>
            <a:off x="3787616" y="3795095"/>
            <a:ext cx="4034854" cy="2000867"/>
          </a:xfrm>
          <a:prstGeom prst="rect">
            <a:avLst/>
          </a:prstGeom>
        </p:spPr>
      </p:pic>
      <p:pic>
        <p:nvPicPr>
          <p:cNvPr id="14" name="图片 13"/>
          <p:cNvPicPr>
            <a:picLocks noChangeAspect="1"/>
          </p:cNvPicPr>
          <p:nvPr/>
        </p:nvPicPr>
        <p:blipFill>
          <a:blip r:embed="rId5">
            <a:alphaModFix/>
          </a:blip>
          <a:srcRect t="553" b="553"/>
          <a:stretch/>
        </p:blipFill>
        <p:spPr>
          <a:xfrm>
            <a:off x="8684466" y="1576394"/>
            <a:ext cx="2310258" cy="4696390"/>
          </a:xfrm>
          <a:prstGeom prst="rect">
            <a:avLst/>
          </a:prstGeom>
        </p:spPr>
      </p:pic>
      <p:sp>
        <p:nvSpPr>
          <p:cNvPr id="15" name="文本框 14"/>
          <p:cNvSpPr txBox="1"/>
          <p:nvPr/>
        </p:nvSpPr>
        <p:spPr>
          <a:xfrm>
            <a:off x="894280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手机显示效果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2377DCE0-F61F-4911-A326-7D50A8E26171}"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FF64E537-4C98-441C-BA14-5B47D3E49206}" type="slidenum">
              <a:rPr lang="en-US" altLang="en-US"/>
              <a:t>17</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3.5</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设计——跳蚤市场</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跳蚤市场页面的</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设计分类清晰，并且呈线性纵向，能看出分类商品所拥有的数量。物品有着很好的人性化分类，并运用矩阵式排布干净整洁不凌乱。商品图片也是合适尺寸，使用户对商品可以一览无余。拥有的搜索功能也能更好的帮助用户快速的找到自己所需商品。</a:t>
            </a:r>
          </a:p>
        </p:txBody>
      </p:sp>
      <p:pic>
        <p:nvPicPr>
          <p:cNvPr id="12" name="图片 11"/>
          <p:cNvPicPr>
            <a:picLocks noChangeAspect="1"/>
          </p:cNvPicPr>
          <p:nvPr/>
        </p:nvPicPr>
        <p:blipFill>
          <a:blip r:embed="rId4">
            <a:alphaModFix/>
          </a:blip>
          <a:srcRect/>
          <a:stretch/>
        </p:blipFill>
        <p:spPr>
          <a:xfrm>
            <a:off x="632460" y="4218794"/>
            <a:ext cx="3548062" cy="1779575"/>
          </a:xfrm>
          <a:prstGeom prst="rect">
            <a:avLst/>
          </a:prstGeom>
        </p:spPr>
      </p:pic>
      <p:pic>
        <p:nvPicPr>
          <p:cNvPr id="13" name="图片 12"/>
          <p:cNvPicPr>
            <a:picLocks noChangeAspect="1"/>
          </p:cNvPicPr>
          <p:nvPr/>
        </p:nvPicPr>
        <p:blipFill>
          <a:blip r:embed="rId5">
            <a:alphaModFix/>
          </a:blip>
          <a:srcRect t="704" b="704"/>
          <a:stretch/>
        </p:blipFill>
        <p:spPr>
          <a:xfrm>
            <a:off x="8032439" y="4218794"/>
            <a:ext cx="3598729" cy="1779575"/>
          </a:xfrm>
          <a:prstGeom prst="rect">
            <a:avLst/>
          </a:prstGeom>
        </p:spPr>
      </p:pic>
      <p:sp>
        <p:nvSpPr>
          <p:cNvPr id="14" name="文本框 13"/>
          <p:cNvSpPr txBox="1"/>
          <p:nvPr/>
        </p:nvSpPr>
        <p:spPr>
          <a:xfrm>
            <a:off x="1517491"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分类</a:t>
            </a:r>
          </a:p>
        </p:txBody>
      </p:sp>
      <p:sp>
        <p:nvSpPr>
          <p:cNvPr id="15" name="文本框 14"/>
          <p:cNvSpPr txBox="1"/>
          <p:nvPr/>
        </p:nvSpPr>
        <p:spPr>
          <a:xfrm>
            <a:off x="520706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搜索</a:t>
            </a:r>
          </a:p>
        </p:txBody>
      </p:sp>
      <p:sp>
        <p:nvSpPr>
          <p:cNvPr id="16" name="文本框 15"/>
          <p:cNvSpPr txBox="1"/>
          <p:nvPr/>
        </p:nvSpPr>
        <p:spPr>
          <a:xfrm>
            <a:off x="894280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搜索结果</a:t>
            </a:r>
          </a:p>
        </p:txBody>
      </p:sp>
      <p:pic>
        <p:nvPicPr>
          <p:cNvPr id="17" name="图片 16"/>
          <p:cNvPicPr>
            <a:picLocks noChangeAspect="1"/>
          </p:cNvPicPr>
          <p:nvPr/>
        </p:nvPicPr>
        <p:blipFill>
          <a:blip r:embed="rId6"/>
          <a:stretch/>
        </p:blipFill>
        <p:spPr>
          <a:xfrm>
            <a:off x="4452518" y="3429064"/>
            <a:ext cx="3293060" cy="25693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3A8C7E1F-91A2-454F-9885-B7698408A7C6}"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52CAB9F3-3598-476D-8F39-645D97C06809}" type="slidenum">
              <a:rPr lang="en-US" altLang="en-US"/>
              <a:t>18</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3.6</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设计——物品详情页</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详细物品页面的</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设计能够在保持简洁的同时，显示物品的所有信息，并且附带的评论框能够更真实的模拟出挑选时的情景，给予用户更良好的选购体验。而下面则显示此详细物品的同类物品，使用户能够有更多的相关选择。</a:t>
            </a:r>
          </a:p>
        </p:txBody>
      </p:sp>
      <p:pic>
        <p:nvPicPr>
          <p:cNvPr id="12" name="图片 11"/>
          <p:cNvPicPr>
            <a:picLocks noChangeAspect="1"/>
          </p:cNvPicPr>
          <p:nvPr/>
        </p:nvPicPr>
        <p:blipFill>
          <a:blip r:embed="rId4">
            <a:alphaModFix/>
          </a:blip>
          <a:srcRect l="704" r="704"/>
          <a:stretch/>
        </p:blipFill>
        <p:spPr>
          <a:xfrm>
            <a:off x="632460" y="4218794"/>
            <a:ext cx="3548062" cy="1779575"/>
          </a:xfrm>
          <a:prstGeom prst="rect">
            <a:avLst/>
          </a:prstGeom>
        </p:spPr>
      </p:pic>
      <p:pic>
        <p:nvPicPr>
          <p:cNvPr id="13" name="图片 12"/>
          <p:cNvPicPr>
            <a:picLocks noChangeAspect="1"/>
          </p:cNvPicPr>
          <p:nvPr/>
        </p:nvPicPr>
        <p:blipFill>
          <a:blip r:embed="rId5">
            <a:alphaModFix/>
          </a:blip>
          <a:srcRect l="944" r="944"/>
          <a:stretch/>
        </p:blipFill>
        <p:spPr>
          <a:xfrm>
            <a:off x="4314190" y="4218794"/>
            <a:ext cx="3569716" cy="1779575"/>
          </a:xfrm>
          <a:prstGeom prst="rect">
            <a:avLst/>
          </a:prstGeom>
        </p:spPr>
      </p:pic>
      <p:sp>
        <p:nvSpPr>
          <p:cNvPr id="14" name="文本框 13"/>
          <p:cNvSpPr txBox="1"/>
          <p:nvPr/>
        </p:nvSpPr>
        <p:spPr>
          <a:xfrm>
            <a:off x="1517491"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详情页</a:t>
            </a:r>
          </a:p>
        </p:txBody>
      </p:sp>
      <p:sp>
        <p:nvSpPr>
          <p:cNvPr id="15" name="文本框 14"/>
          <p:cNvSpPr txBox="1"/>
          <p:nvPr/>
        </p:nvSpPr>
        <p:spPr>
          <a:xfrm>
            <a:off x="520706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留言</a:t>
            </a:r>
          </a:p>
        </p:txBody>
      </p:sp>
      <p:sp>
        <p:nvSpPr>
          <p:cNvPr id="16" name="文本框 15"/>
          <p:cNvSpPr txBox="1"/>
          <p:nvPr/>
        </p:nvSpPr>
        <p:spPr>
          <a:xfrm>
            <a:off x="894280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更多物品</a:t>
            </a:r>
          </a:p>
        </p:txBody>
      </p:sp>
      <p:pic>
        <p:nvPicPr>
          <p:cNvPr id="17" name="图片 16"/>
          <p:cNvPicPr>
            <a:picLocks noChangeAspect="1"/>
          </p:cNvPicPr>
          <p:nvPr/>
        </p:nvPicPr>
        <p:blipFill>
          <a:blip r:embed="rId6"/>
          <a:stretch/>
        </p:blipFill>
        <p:spPr>
          <a:xfrm>
            <a:off x="8026579" y="3655918"/>
            <a:ext cx="3604589" cy="23424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9EF41A0F-21D5-4815-A200-DA186E12C6F0}"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2CE7BDC6-161D-4739-B97B-5BEA69CF076C}" type="slidenum">
              <a:rPr lang="en-US" altLang="en-US"/>
              <a:t>19</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3.7</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UI</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设计——物品发布页</a:t>
            </a:r>
          </a:p>
        </p:txBody>
      </p:sp>
      <p:sp>
        <p:nvSpPr>
          <p:cNvPr id="11" name="Content Placeholder 2"/>
          <p:cNvSpPr>
            <a:spLocks noGrp="1"/>
          </p:cNvSpPr>
          <p:nvPr/>
        </p:nvSpPr>
        <p:spPr>
          <a:xfrm>
            <a:off x="1266888" y="2163907"/>
            <a:ext cx="9472612" cy="1743724"/>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发布物品页面的</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简洁，并且有很多的提示字句，能很好的规范用户所该输入的商品信息，还有提交后的审核提醒，防止违规信息的发布。</a:t>
            </a:r>
          </a:p>
        </p:txBody>
      </p:sp>
      <p:pic>
        <p:nvPicPr>
          <p:cNvPr id="12" name="图片 11"/>
          <p:cNvPicPr>
            <a:picLocks noChangeAspect="1"/>
          </p:cNvPicPr>
          <p:nvPr/>
        </p:nvPicPr>
        <p:blipFill>
          <a:blip r:embed="rId4">
            <a:alphaModFix/>
          </a:blip>
          <a:srcRect/>
          <a:stretch/>
        </p:blipFill>
        <p:spPr>
          <a:xfrm>
            <a:off x="632460" y="4218794"/>
            <a:ext cx="3548062" cy="1779575"/>
          </a:xfrm>
          <a:prstGeom prst="rect">
            <a:avLst/>
          </a:prstGeom>
        </p:spPr>
      </p:pic>
      <p:pic>
        <p:nvPicPr>
          <p:cNvPr id="13" name="图片 12"/>
          <p:cNvPicPr>
            <a:picLocks noChangeAspect="1"/>
          </p:cNvPicPr>
          <p:nvPr/>
        </p:nvPicPr>
        <p:blipFill>
          <a:blip r:embed="rId5">
            <a:alphaModFix/>
          </a:blip>
          <a:srcRect l="111" r="111"/>
          <a:stretch/>
        </p:blipFill>
        <p:spPr>
          <a:xfrm>
            <a:off x="4314190" y="4218794"/>
            <a:ext cx="3569716" cy="1779575"/>
          </a:xfrm>
          <a:prstGeom prst="rect">
            <a:avLst/>
          </a:prstGeom>
        </p:spPr>
      </p:pic>
      <p:pic>
        <p:nvPicPr>
          <p:cNvPr id="14" name="图片 13"/>
          <p:cNvPicPr>
            <a:picLocks noChangeAspect="1"/>
          </p:cNvPicPr>
          <p:nvPr/>
        </p:nvPicPr>
        <p:blipFill>
          <a:blip r:embed="rId6">
            <a:alphaModFix/>
          </a:blip>
          <a:srcRect l="482" r="274"/>
          <a:stretch/>
        </p:blipFill>
        <p:spPr>
          <a:xfrm>
            <a:off x="8020533" y="4727862"/>
            <a:ext cx="3752686" cy="1175256"/>
          </a:xfrm>
          <a:prstGeom prst="rect">
            <a:avLst/>
          </a:prstGeom>
        </p:spPr>
      </p:pic>
      <p:sp>
        <p:nvSpPr>
          <p:cNvPr id="15" name="文本框 14"/>
          <p:cNvSpPr txBox="1"/>
          <p:nvPr/>
        </p:nvSpPr>
        <p:spPr>
          <a:xfrm>
            <a:off x="1517491"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发布页</a:t>
            </a:r>
          </a:p>
        </p:txBody>
      </p:sp>
      <p:sp>
        <p:nvSpPr>
          <p:cNvPr id="16" name="文本框 15"/>
          <p:cNvSpPr txBox="1"/>
          <p:nvPr/>
        </p:nvSpPr>
        <p:spPr>
          <a:xfrm>
            <a:off x="520706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提示</a:t>
            </a:r>
          </a:p>
        </p:txBody>
      </p:sp>
      <p:sp>
        <p:nvSpPr>
          <p:cNvPr id="17" name="文本框 16"/>
          <p:cNvSpPr txBox="1"/>
          <p:nvPr/>
        </p:nvSpPr>
        <p:spPr>
          <a:xfrm>
            <a:off x="8942804" y="5998368"/>
            <a:ext cx="1778000" cy="368300"/>
          </a:xfrm>
          <a:prstGeom prst="rect">
            <a:avLst/>
          </a:prstGeom>
          <a:ln w="6350">
            <a:prstDash val="solid"/>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lvl="0" algn="ctr"/>
            <a:r>
              <a:rPr lang="zh-CN" altLang="zh-CN"/>
              <a:t>审核</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idx="11"/>
          </p:nvPr>
        </p:nvSpPr>
        <p:spPr>
          <a:prstGeom prst="rect">
            <a:avLst/>
          </a:prstGeom>
        </p:spPr>
        <p:txBody>
          <a:bodyPr/>
          <a:lstStyle/>
          <a:p>
            <a:r>
              <a:rPr lang="en-US" altLang="en-US"/>
              <a:t>NIIT@GUET</a:t>
            </a:r>
          </a:p>
        </p:txBody>
      </p:sp>
      <p:sp>
        <p:nvSpPr>
          <p:cNvPr id="7" name="Slide Number Placeholder 6"/>
          <p:cNvSpPr>
            <a:spLocks noGrp="1"/>
          </p:cNvSpPr>
          <p:nvPr>
            <p:ph type="sldNum" idx="12"/>
          </p:nvPr>
        </p:nvSpPr>
        <p:spPr>
          <a:prstGeom prst="rect">
            <a:avLst/>
          </a:prstGeom>
        </p:spPr>
        <p:txBody>
          <a:bodyPr/>
          <a:lstStyle/>
          <a:p>
            <a:fld id="{D880D9DB-AA04-4EDF-9064-024C65C1994A}" type="slidenum">
              <a:rPr lang="en-US" altLang="en-US"/>
              <a:t>2</a:t>
            </a:fld>
            <a:endParaRPr lang="en-US" altLang="en-US"/>
          </a:p>
        </p:txBody>
      </p:sp>
      <p:pic>
        <p:nvPicPr>
          <p:cNvPr id="14" name="图片 13"/>
          <p:cNvPicPr>
            <a:picLocks noChangeAspect="1"/>
          </p:cNvPicPr>
          <p:nvPr/>
        </p:nvPicPr>
        <p:blipFill>
          <a:blip r:embed="rId2"/>
          <a:stretch/>
        </p:blipFill>
        <p:spPr>
          <a:xfrm>
            <a:off x="-220460" y="1441721"/>
            <a:ext cx="12633048" cy="5416343"/>
          </a:xfrm>
          <a:prstGeom prst="rect">
            <a:avLst/>
          </a:prstGeom>
          <a:ln w="0">
            <a:headEnd w="med" len="med"/>
            <a:tailEnd w="med" len="med"/>
          </a:ln>
          <a:effectLst>
            <a:softEdge rad="419100"/>
          </a:effectLst>
        </p:spPr>
      </p:pic>
      <p:grpSp>
        <p:nvGrpSpPr>
          <p:cNvPr id="4" name="Content Placeholder 3"/>
          <p:cNvGrpSpPr>
            <a:grpSpLocks noGrp="1"/>
          </p:cNvGrpSpPr>
          <p:nvPr/>
        </p:nvGrpSpPr>
        <p:grpSpPr>
          <a:xfrm>
            <a:off x="828612" y="4753276"/>
            <a:ext cx="10181717" cy="1702070"/>
            <a:chOff x="1177925" y="1354138"/>
            <a:chExt cx="9836150" cy="2652712"/>
          </a:xfrm>
        </p:grpSpPr>
        <p:sp>
          <p:nvSpPr>
            <p:cNvPr id="15" name="形状 qpvxGGsvPS"/>
            <p:cNvSpPr/>
            <p:nvPr/>
          </p:nvSpPr>
          <p:spPr>
            <a:xfrm>
              <a:off x="1177925" y="1450975"/>
              <a:ext cx="2459037" cy="2459037"/>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1333500">
                <a:lnSpc>
                  <a:spcPct val="90000"/>
                </a:lnSpc>
              </a:pPr>
              <a:r>
                <a:rPr lang="zh-CN" altLang="zh-CN" sz="4400" b="0" i="0" strike="noStrike" spc="0">
                  <a:solidFill>
                    <a:srgbClr val="128AFA"/>
                  </a:solidFill>
                  <a:latin typeface="Rockwell"/>
                  <a:ea typeface="方正姚体"/>
                </a:rPr>
                <a:t>蒋祖为</a:t>
              </a:r>
            </a:p>
          </p:txBody>
        </p:sp>
        <p:sp>
          <p:nvSpPr>
            <p:cNvPr id="16" name="形状 adGqTuAwES"/>
            <p:cNvSpPr/>
            <p:nvPr/>
          </p:nvSpPr>
          <p:spPr>
            <a:xfrm>
              <a:off x="3636962" y="1450975"/>
              <a:ext cx="2459037" cy="2459037"/>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1333500">
                <a:lnSpc>
                  <a:spcPct val="90000"/>
                </a:lnSpc>
              </a:pPr>
              <a:r>
                <a:rPr lang="zh-CN" altLang="zh-CN" sz="4400" b="0" i="0" strike="noStrike" spc="0">
                  <a:solidFill>
                    <a:srgbClr val="128AFA"/>
                  </a:solidFill>
                  <a:latin typeface="Rockwell"/>
                  <a:ea typeface="方正姚体"/>
                </a:rPr>
                <a:t>凌建华</a:t>
              </a:r>
            </a:p>
          </p:txBody>
        </p:sp>
        <p:sp>
          <p:nvSpPr>
            <p:cNvPr id="17" name="形状 jPPgXKJUed"/>
            <p:cNvSpPr/>
            <p:nvPr/>
          </p:nvSpPr>
          <p:spPr>
            <a:xfrm>
              <a:off x="6096000" y="1450975"/>
              <a:ext cx="2459037" cy="2459037"/>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1333500">
                <a:lnSpc>
                  <a:spcPct val="90000"/>
                </a:lnSpc>
                <a:buNone/>
              </a:pPr>
              <a:r>
                <a:rPr lang="zh-CN" altLang="zh-CN" sz="4400" b="0" i="0" strike="noStrike" spc="0">
                  <a:solidFill>
                    <a:srgbClr val="128AFA"/>
                  </a:solidFill>
                  <a:latin typeface="Rockwell"/>
                  <a:ea typeface="方正姚体"/>
                </a:rPr>
                <a:t>陈伟安</a:t>
              </a:r>
            </a:p>
          </p:txBody>
        </p:sp>
        <p:sp>
          <p:nvSpPr>
            <p:cNvPr id="18" name="形状 cBEEjhYpeW"/>
            <p:cNvSpPr/>
            <p:nvPr/>
          </p:nvSpPr>
          <p:spPr>
            <a:xfrm>
              <a:off x="8555037" y="1450975"/>
              <a:ext cx="2459037" cy="2459037"/>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1333500">
                <a:lnSpc>
                  <a:spcPct val="90000"/>
                </a:lnSpc>
                <a:buNone/>
              </a:pPr>
              <a:r>
                <a:rPr lang="zh-CN" altLang="zh-CN" sz="4400" b="0" i="0" strike="noStrike" spc="0">
                  <a:solidFill>
                    <a:srgbClr val="128AFA"/>
                  </a:solidFill>
                  <a:latin typeface="Rockwell"/>
                  <a:ea typeface="方正姚体"/>
                </a:rPr>
                <a:t>杨俊杰</a:t>
              </a:r>
            </a:p>
          </p:txBody>
        </p:sp>
      </p:grpSp>
      <p:sp>
        <p:nvSpPr>
          <p:cNvPr id="9" name="文本框 8">
            <a:extLst>
              <a:ext uri="{FF2B5EF4-FFF2-40B4-BE49-F238E27FC236}">
                <a16:creationId xmlns:a16="http://schemas.microsoft.com/office/drawing/2014/main" id="{6849C3D1-1B2E-F7AB-3A18-0108F6CFC8DF}"/>
              </a:ext>
            </a:extLst>
          </p:cNvPr>
          <p:cNvSpPr txBox="1"/>
          <p:nvPr/>
        </p:nvSpPr>
        <p:spPr>
          <a:xfrm>
            <a:off x="2760495" y="464788"/>
            <a:ext cx="6317950" cy="546496"/>
          </a:xfrm>
          <a:prstGeom prst="rect">
            <a:avLst/>
          </a:prstGeom>
          <a:noFill/>
        </p:spPr>
        <p:txBody>
          <a:bodyPr wrap="square">
            <a:spAutoFit/>
          </a:bodyPr>
          <a:lstStyle/>
          <a:p>
            <a:pPr marL="0" lvl="0" indent="0" algn="ctr" defTabSz="933450">
              <a:lnSpc>
                <a:spcPct val="90000"/>
              </a:lnSpc>
              <a:spcBef>
                <a:spcPct val="0"/>
              </a:spcBef>
              <a:spcAft>
                <a:spcPct val="0"/>
              </a:spcAft>
              <a:buNone/>
            </a:pPr>
            <a:r>
              <a:rPr lang="zh-CN" altLang="en-US" sz="3200" kern="1200" dirty="0">
                <a:solidFill>
                  <a:srgbClr val="00B0F0"/>
                </a:solidFill>
                <a:latin typeface="汉仪文黑-85W" panose="00020600040101010101" pitchFamily="18" charset="-128"/>
                <a:ea typeface="汉仪文黑-85W" panose="00020600040101010101" pitchFamily="18" charset="-128"/>
                <a:cs typeface="汉仪文黑-85W" panose="00020600040101010101" pitchFamily="18" charset="-128"/>
              </a:rPr>
              <a:t>卧室爱坤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三、技术实现</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D22938AA-A6C5-4C87-9749-DF79046CD609}"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81BCD5AC-88CA-460D-817A-513784219ED5}" type="slidenum">
              <a:rPr lang="en-US" altLang="en-US"/>
              <a:t>20</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066864" y="2728263"/>
            <a:ext cx="10058400" cy="3372499"/>
          </a:xfrm>
          <a:prstGeom prst="rect">
            <a:avLst/>
          </a:prstGeom>
        </p:spPr>
        <p:txBody>
          <a:bodyPr vert="horz" lIns="91440" tIns="45720" rIns="91440" bIns="45720">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0" lvl="0" indent="0">
              <a:buNone/>
            </a:pPr>
            <a:endParaRPr lang="zh-CN" altLang="zh-CN" sz="1800">
              <a:latin typeface="Times New Roman"/>
              <a:ea typeface="宋体"/>
            </a:endParaRP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060514" y="2114044"/>
            <a:ext cx="10064750" cy="430887"/>
          </a:xfrm>
          <a:prstGeom prst="rect">
            <a:avLst/>
          </a:prstGeom>
          <a:ln w="12700">
            <a:prstDash val="solid"/>
            <a:miter/>
          </a:ln>
        </p:spPr>
        <p:txBody>
          <a:bodyPr>
            <a:spAutoFit/>
          </a:bodyPr>
          <a:lstStyle/>
          <a:p>
            <a:pPr lvl="0"/>
            <a:r>
              <a:rPr lang="en-US" altLang="en-US" sz="2200" dirty="0">
                <a:solidFill>
                  <a:srgbClr val="000000"/>
                </a:solidFill>
                <a:latin typeface="楷体" panose="02010609060101010101" pitchFamily="49" charset="-122"/>
                <a:ea typeface="楷体" panose="02010609060101010101" pitchFamily="49" charset="-122"/>
              </a:rPr>
              <a:t>        </a:t>
            </a:r>
            <a:r>
              <a:rPr lang="zh-CN" altLang="zh-CN" sz="2200" dirty="0">
                <a:solidFill>
                  <a:srgbClr val="000000"/>
                </a:solidFill>
                <a:latin typeface="楷体" panose="02010609060101010101" pitchFamily="49" charset="-122"/>
                <a:ea typeface="楷体" panose="02010609060101010101" pitchFamily="49" charset="-122"/>
              </a:rPr>
              <a:t>此项目运用了</a:t>
            </a:r>
            <a:r>
              <a:rPr lang="en-US" altLang="en-US" sz="2200" dirty="0">
                <a:solidFill>
                  <a:srgbClr val="000000"/>
                </a:solidFill>
                <a:latin typeface="楷体" panose="02010609060101010101" pitchFamily="49" charset="-122"/>
                <a:ea typeface="楷体" panose="02010609060101010101" pitchFamily="49" charset="-122"/>
              </a:rPr>
              <a:t>HTML</a:t>
            </a:r>
            <a:r>
              <a:rPr lang="zh-CN" altLang="zh-CN" sz="2200" dirty="0">
                <a:solidFill>
                  <a:srgbClr val="000000"/>
                </a:solidFill>
                <a:latin typeface="楷体" panose="02010609060101010101" pitchFamily="49" charset="-122"/>
                <a:ea typeface="楷体" panose="02010609060101010101" pitchFamily="49" charset="-122"/>
              </a:rPr>
              <a:t>、</a:t>
            </a:r>
            <a:r>
              <a:rPr lang="en-US" altLang="en-US" sz="2200" dirty="0">
                <a:solidFill>
                  <a:srgbClr val="000000"/>
                </a:solidFill>
                <a:latin typeface="楷体" panose="02010609060101010101" pitchFamily="49" charset="-122"/>
                <a:ea typeface="楷体" panose="02010609060101010101" pitchFamily="49" charset="-122"/>
              </a:rPr>
              <a:t>Bootstrap</a:t>
            </a:r>
            <a:r>
              <a:rPr lang="zh-CN" altLang="zh-CN" sz="2200" dirty="0">
                <a:solidFill>
                  <a:srgbClr val="000000"/>
                </a:solidFill>
                <a:latin typeface="楷体" panose="02010609060101010101" pitchFamily="49" charset="-122"/>
                <a:ea typeface="楷体" panose="02010609060101010101" pitchFamily="49" charset="-122"/>
              </a:rPr>
              <a:t>、</a:t>
            </a:r>
            <a:r>
              <a:rPr lang="en-US" altLang="en-US" sz="2200" dirty="0">
                <a:solidFill>
                  <a:srgbClr val="000000"/>
                </a:solidFill>
                <a:latin typeface="楷体" panose="02010609060101010101" pitchFamily="49" charset="-122"/>
                <a:ea typeface="楷体" panose="02010609060101010101" pitchFamily="49" charset="-122"/>
              </a:rPr>
              <a:t>JavaScript</a:t>
            </a:r>
            <a:r>
              <a:rPr lang="zh-CN" altLang="zh-CN" sz="2200" dirty="0">
                <a:solidFill>
                  <a:srgbClr val="000000"/>
                </a:solidFill>
                <a:latin typeface="楷体" panose="02010609060101010101" pitchFamily="49" charset="-122"/>
                <a:ea typeface="楷体" panose="02010609060101010101" pitchFamily="49" charset="-122"/>
              </a:rPr>
              <a:t>等技术实现</a:t>
            </a:r>
          </a:p>
        </p:txBody>
      </p:sp>
      <p:sp>
        <p:nvSpPr>
          <p:cNvPr id="12" name="文本框 11"/>
          <p:cNvSpPr txBox="1"/>
          <p:nvPr/>
        </p:nvSpPr>
        <p:spPr>
          <a:xfrm>
            <a:off x="1060514" y="2677958"/>
            <a:ext cx="10242550" cy="769441"/>
          </a:xfrm>
          <a:prstGeom prst="rect">
            <a:avLst/>
          </a:prstGeom>
          <a:ln w="6350">
            <a:prstDash val="solid"/>
          </a:ln>
        </p:spPr>
        <p:txBody>
          <a:bodyPr>
            <a:spAutoFit/>
          </a:bodyPr>
          <a:lstStyle/>
          <a:p>
            <a:pPr lvl="0"/>
            <a:r>
              <a:rPr lang="en-US" altLang="en-US" sz="2200" dirty="0">
                <a:solidFill>
                  <a:srgbClr val="000000"/>
                </a:solidFill>
                <a:latin typeface="楷体" panose="02010609060101010101" pitchFamily="49" charset="-122"/>
                <a:ea typeface="楷体" panose="02010609060101010101" pitchFamily="49" charset="-122"/>
              </a:rPr>
              <a:t>        </a:t>
            </a:r>
            <a:r>
              <a:rPr lang="zh-CN" altLang="zh-CN" sz="2200" dirty="0">
                <a:solidFill>
                  <a:srgbClr val="000000"/>
                </a:solidFill>
                <a:latin typeface="楷体" panose="02010609060101010101" pitchFamily="49" charset="-122"/>
                <a:ea typeface="楷体" panose="02010609060101010101" pitchFamily="49" charset="-122"/>
              </a:rPr>
              <a:t>运用</a:t>
            </a:r>
            <a:r>
              <a:rPr lang="en-US" altLang="en-US" sz="2200" dirty="0">
                <a:solidFill>
                  <a:srgbClr val="000000"/>
                </a:solidFill>
                <a:latin typeface="楷体" panose="02010609060101010101" pitchFamily="49" charset="-122"/>
                <a:ea typeface="楷体" panose="02010609060101010101" pitchFamily="49" charset="-122"/>
              </a:rPr>
              <a:t>bootstrap</a:t>
            </a:r>
            <a:r>
              <a:rPr lang="zh-CN" altLang="zh-CN" sz="2200" dirty="0">
                <a:solidFill>
                  <a:srgbClr val="000000"/>
                </a:solidFill>
                <a:latin typeface="楷体" panose="02010609060101010101" pitchFamily="49" charset="-122"/>
                <a:ea typeface="楷体" panose="02010609060101010101" pitchFamily="49" charset="-122"/>
              </a:rPr>
              <a:t>技术规划了网页的大体框架，并且使网页具有灵活的响应式布局，以及运用一些当中的样式来使每个元素变得美观</a:t>
            </a:r>
          </a:p>
        </p:txBody>
      </p:sp>
      <p:sp>
        <p:nvSpPr>
          <p:cNvPr id="13" name="文本框 12"/>
          <p:cNvSpPr txBox="1"/>
          <p:nvPr/>
        </p:nvSpPr>
        <p:spPr>
          <a:xfrm>
            <a:off x="1060514" y="3517576"/>
            <a:ext cx="10153650" cy="769441"/>
          </a:xfrm>
          <a:prstGeom prst="rect">
            <a:avLst/>
          </a:prstGeom>
          <a:ln w="6350">
            <a:prstDash val="solid"/>
          </a:ln>
        </p:spPr>
        <p:txBody>
          <a:bodyPr>
            <a:spAutoFit/>
          </a:bodyPr>
          <a:lstStyle/>
          <a:p>
            <a:pPr lvl="0"/>
            <a:r>
              <a:rPr lang="en-US" altLang="en-US" sz="2200" dirty="0">
                <a:solidFill>
                  <a:srgbClr val="000000"/>
                </a:solidFill>
                <a:latin typeface="楷体" panose="02010609060101010101" pitchFamily="49" charset="-122"/>
                <a:ea typeface="楷体" panose="02010609060101010101" pitchFamily="49" charset="-122"/>
              </a:rPr>
              <a:t>        </a:t>
            </a:r>
            <a:r>
              <a:rPr lang="zh-CN" altLang="zh-CN" sz="2200" dirty="0">
                <a:solidFill>
                  <a:srgbClr val="000000"/>
                </a:solidFill>
                <a:latin typeface="楷体" panose="02010609060101010101" pitchFamily="49" charset="-122"/>
                <a:ea typeface="楷体" panose="02010609060101010101" pitchFamily="49" charset="-122"/>
              </a:rPr>
              <a:t>运用</a:t>
            </a:r>
            <a:r>
              <a:rPr lang="en-US" altLang="en-US" sz="2200" dirty="0">
                <a:solidFill>
                  <a:srgbClr val="000000"/>
                </a:solidFill>
                <a:latin typeface="楷体" panose="02010609060101010101" pitchFamily="49" charset="-122"/>
                <a:ea typeface="楷体" panose="02010609060101010101" pitchFamily="49" charset="-122"/>
              </a:rPr>
              <a:t>JavaScript</a:t>
            </a:r>
            <a:r>
              <a:rPr lang="zh-CN" altLang="zh-CN" sz="2200" dirty="0">
                <a:solidFill>
                  <a:srgbClr val="000000"/>
                </a:solidFill>
                <a:latin typeface="楷体" panose="02010609060101010101" pitchFamily="49" charset="-122"/>
                <a:ea typeface="楷体" panose="02010609060101010101" pitchFamily="49" charset="-122"/>
              </a:rPr>
              <a:t>技术来更好的实现</a:t>
            </a:r>
            <a:r>
              <a:rPr lang="en-US" altLang="en-US" sz="2200" dirty="0">
                <a:solidFill>
                  <a:srgbClr val="000000"/>
                </a:solidFill>
                <a:latin typeface="楷体" panose="02010609060101010101" pitchFamily="49" charset="-122"/>
                <a:ea typeface="楷体" panose="02010609060101010101" pitchFamily="49" charset="-122"/>
              </a:rPr>
              <a:t>UI</a:t>
            </a:r>
            <a:r>
              <a:rPr lang="zh-CN" altLang="zh-CN" sz="2200" dirty="0">
                <a:solidFill>
                  <a:srgbClr val="000000"/>
                </a:solidFill>
                <a:latin typeface="楷体" panose="02010609060101010101" pitchFamily="49" charset="-122"/>
                <a:ea typeface="楷体" panose="02010609060101010101" pitchFamily="49" charset="-122"/>
              </a:rPr>
              <a:t>人机交互，互动性更强能带给用户一个良好的反馈体验，并且更好的实现网页之间的跳转与数据传输</a:t>
            </a:r>
          </a:p>
        </p:txBody>
      </p:sp>
      <p:sp>
        <p:nvSpPr>
          <p:cNvPr id="14" name="文本框 13"/>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技术实现</a:t>
            </a:r>
          </a:p>
        </p:txBody>
      </p:sp>
      <p:pic>
        <p:nvPicPr>
          <p:cNvPr id="15" name="图片 14"/>
          <p:cNvPicPr>
            <a:picLocks noChangeAspect="1"/>
          </p:cNvPicPr>
          <p:nvPr/>
        </p:nvPicPr>
        <p:blipFill>
          <a:blip r:embed="rId4"/>
          <a:srcRect b="19129"/>
          <a:stretch/>
        </p:blipFill>
        <p:spPr>
          <a:xfrm>
            <a:off x="2466756" y="4414513"/>
            <a:ext cx="5754682" cy="2315459"/>
          </a:xfrm>
          <a:prstGeom prst="rect">
            <a:avLst/>
          </a:prstGeom>
        </p:spPr>
      </p:pic>
      <p:pic>
        <p:nvPicPr>
          <p:cNvPr id="16" name="图片 15"/>
          <p:cNvPicPr>
            <a:picLocks noChangeAspect="1"/>
          </p:cNvPicPr>
          <p:nvPr/>
        </p:nvPicPr>
        <p:blipFill>
          <a:blip r:embed="rId5"/>
          <a:srcRect l="21508" t="7624" r="19399" b="33038"/>
          <a:stretch/>
        </p:blipFill>
        <p:spPr>
          <a:xfrm>
            <a:off x="8640210" y="4863699"/>
            <a:ext cx="1668347" cy="1667997"/>
          </a:xfrm>
          <a:prstGeom prst="rect">
            <a:avLst/>
          </a:prstGeom>
        </p:spPr>
      </p:pic>
      <p:pic>
        <p:nvPicPr>
          <p:cNvPr id="17" name="图片 16"/>
          <p:cNvPicPr>
            <a:picLocks noChangeAspect="1"/>
          </p:cNvPicPr>
          <p:nvPr/>
        </p:nvPicPr>
        <p:blipFill>
          <a:blip r:embed="rId5"/>
          <a:srcRect l="15604" t="70311" r="14760" b="7201"/>
          <a:stretch/>
        </p:blipFill>
        <p:spPr>
          <a:xfrm>
            <a:off x="8491382" y="4216076"/>
            <a:ext cx="1966004" cy="6321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三、技术实现</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6A66D7EE-E571-4933-8276-B4D4D0FF0E14}"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F6E77ABC-688E-4790-A974-46C622E1D28C}" type="slidenum">
              <a:rPr lang="en-US" altLang="en-US"/>
              <a:t>21</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物品搜索</a:t>
            </a:r>
            <a:r>
              <a:rPr lang="en-US" altLang="zh-CN" sz="2400" dirty="0">
                <a:latin typeface="汉仪文黑-85W" panose="00020600040101010101" pitchFamily="18" charset="-128"/>
                <a:ea typeface="汉仪文黑-85W" panose="00020600040101010101" pitchFamily="18" charset="-128"/>
                <a:cs typeface="汉仪文黑-85W" panose="00020600040101010101" pitchFamily="18" charset="-128"/>
              </a:rPr>
              <a:t>——</a:t>
            </a:r>
            <a:r>
              <a:rPr lang="zh-CN" altLang="en-US" sz="2400" dirty="0">
                <a:latin typeface="汉仪文黑-85W" panose="00020600040101010101" pitchFamily="18" charset="-128"/>
                <a:ea typeface="汉仪文黑-85W" panose="00020600040101010101" pitchFamily="18" charset="-128"/>
                <a:cs typeface="汉仪文黑-85W" panose="00020600040101010101" pitchFamily="18" charset="-128"/>
              </a:rPr>
              <a:t>流程图</a:t>
            </a:r>
            <a:endPar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endParaRPr>
          </a:p>
        </p:txBody>
      </p:sp>
      <p:pic>
        <p:nvPicPr>
          <p:cNvPr id="11" name="图片 10"/>
          <p:cNvPicPr>
            <a:picLocks noChangeAspect="1"/>
          </p:cNvPicPr>
          <p:nvPr/>
        </p:nvPicPr>
        <p:blipFill>
          <a:blip r:embed="rId4"/>
          <a:srcRect l="23669" t="15549"/>
          <a:stretch/>
        </p:blipFill>
        <p:spPr>
          <a:xfrm>
            <a:off x="5600468" y="1633699"/>
            <a:ext cx="4991563" cy="49147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四、总结</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304AC033-E0C2-4EC6-BE80-89AF708D2007}"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28A8A38F-8157-4B83-8242-190399D440E4}" type="slidenum">
              <a:rPr lang="en-US" altLang="en-US"/>
              <a:t>22</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文本框 9"/>
          <p:cNvSpPr txBox="1"/>
          <p:nvPr/>
        </p:nvSpPr>
        <p:spPr>
          <a:xfrm>
            <a:off x="1892173" y="2014601"/>
            <a:ext cx="8413750" cy="1446550"/>
          </a:xfrm>
          <a:prstGeom prst="rect">
            <a:avLst/>
          </a:prstGeom>
          <a:ln w="6350">
            <a:prstDash val="solid"/>
          </a:ln>
        </p:spPr>
        <p:txBody>
          <a:bodyPr>
            <a:spAutoFit/>
          </a:bodyPr>
          <a:lstStyle/>
          <a:p>
            <a:pPr lvl="0" indent="457200"/>
            <a:r>
              <a:rPr lang="zh-CN" altLang="zh-CN" sz="2200" dirty="0">
                <a:solidFill>
                  <a:srgbClr val="000000"/>
                </a:solidFill>
                <a:latin typeface="楷体" panose="02010609060101010101" pitchFamily="49" charset="-122"/>
                <a:ea typeface="楷体" panose="02010609060101010101" pitchFamily="49" charset="-122"/>
              </a:rPr>
              <a:t>通过这次项目的制作，使我们学习到了许多有关于网页开发的知识，以及例如</a:t>
            </a:r>
            <a:r>
              <a:rPr lang="en-US" altLang="en-US" sz="2200" dirty="0">
                <a:solidFill>
                  <a:srgbClr val="000000"/>
                </a:solidFill>
                <a:latin typeface="楷体" panose="02010609060101010101" pitchFamily="49" charset="-122"/>
                <a:ea typeface="楷体" panose="02010609060101010101" pitchFamily="49" charset="-122"/>
              </a:rPr>
              <a:t>Git</a:t>
            </a:r>
            <a:r>
              <a:rPr lang="zh-CN" altLang="zh-CN" sz="2200" dirty="0">
                <a:solidFill>
                  <a:srgbClr val="000000"/>
                </a:solidFill>
                <a:latin typeface="楷体" panose="02010609060101010101" pitchFamily="49" charset="-122"/>
                <a:ea typeface="楷体" panose="02010609060101010101" pitchFamily="49" charset="-122"/>
              </a:rPr>
              <a:t>这样的协作开发管理工具。遇到无法实现的功能时也会让我们主动去专研所需技术，使得我们的主动学习能力得到提升，对我们以后进入社会对于项目的合作开发有着莫大的帮助。</a:t>
            </a:r>
          </a:p>
        </p:txBody>
      </p:sp>
      <p:pic>
        <p:nvPicPr>
          <p:cNvPr id="11" name="图片 10"/>
          <p:cNvPicPr>
            <a:picLocks noChangeAspect="1"/>
          </p:cNvPicPr>
          <p:nvPr/>
        </p:nvPicPr>
        <p:blipFill>
          <a:blip r:embed="rId4"/>
          <a:stretch/>
        </p:blipFill>
        <p:spPr>
          <a:xfrm>
            <a:off x="3840794" y="3825154"/>
            <a:ext cx="4516508" cy="29939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感谢聆听</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55DDCFD1-773E-44CA-B0D8-E58725C4EECE}"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DF526B0A-2B4D-40EC-9229-FEA678DDFE20}" type="slidenum">
              <a:rPr lang="en-US" altLang="en-US"/>
              <a:t>23</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pic>
        <p:nvPicPr>
          <p:cNvPr id="10" name="Picture 7"/>
          <p:cNvPicPr>
            <a:picLocks noChangeAspect="1"/>
          </p:cNvPicPr>
          <p:nvPr/>
        </p:nvPicPr>
        <p:blipFill>
          <a:blip r:embed="rId4"/>
          <a:stretch/>
        </p:blipFill>
        <p:spPr>
          <a:xfrm>
            <a:off x="3000643" y="1887973"/>
            <a:ext cx="6196810" cy="41059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idx="11"/>
          </p:nvPr>
        </p:nvSpPr>
        <p:spPr>
          <a:prstGeom prst="rect">
            <a:avLst/>
          </a:prstGeom>
        </p:spPr>
        <p:txBody>
          <a:bodyPr/>
          <a:lstStyle/>
          <a:p>
            <a:r>
              <a:rPr lang="en-US" altLang="en-US"/>
              <a:t>NIIT@</a:t>
            </a:r>
            <a:r>
              <a:rPr lang="en-US" altLang="zh-CN"/>
              <a:t>GUET</a:t>
            </a:r>
            <a:endParaRPr lang="en-US" altLang="en-US"/>
          </a:p>
        </p:txBody>
      </p:sp>
      <p:sp>
        <p:nvSpPr>
          <p:cNvPr id="6" name="Slide Number Placeholder 5"/>
          <p:cNvSpPr>
            <a:spLocks noGrp="1"/>
          </p:cNvSpPr>
          <p:nvPr>
            <p:ph type="sldNum" idx="12"/>
          </p:nvPr>
        </p:nvSpPr>
        <p:spPr>
          <a:prstGeom prst="rect">
            <a:avLst/>
          </a:prstGeom>
        </p:spPr>
        <p:txBody>
          <a:bodyPr/>
          <a:lstStyle/>
          <a:p>
            <a:fld id="{F603C058-582E-4727-AE8A-D7C5BDC0DCF3}" type="slidenum">
              <a:rPr lang="en-US" altLang="en-US"/>
              <a:t>3</a:t>
            </a:fld>
            <a:endParaRPr lang="en-US" altLang="en-US"/>
          </a:p>
        </p:txBody>
      </p:sp>
      <p:sp>
        <p:nvSpPr>
          <p:cNvPr id="7" name="TextBox 6"/>
          <p:cNvSpPr txBox="1"/>
          <p:nvPr/>
        </p:nvSpPr>
        <p:spPr>
          <a:xfrm>
            <a:off x="4437220" y="406584"/>
            <a:ext cx="3009900" cy="762000"/>
          </a:xfrm>
          <a:prstGeom prst="rect">
            <a:avLst/>
          </a:prstGeom>
          <a:noFill/>
        </p:spPr>
        <p:txBody>
          <a:bodyPr wrap="square">
            <a:spAutoFit/>
          </a:bodyPr>
          <a:lstStyle/>
          <a:p>
            <a:pPr lvl="0" algn="ct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成员信息</a:t>
            </a:r>
          </a:p>
        </p:txBody>
      </p:sp>
      <p:graphicFrame>
        <p:nvGraphicFramePr>
          <p:cNvPr id="8" name="Table 7"/>
          <p:cNvGraphicFramePr>
            <a:graphicFrameLocks noGrp="1"/>
          </p:cNvGraphicFramePr>
          <p:nvPr>
            <p:custDataLst>
              <p:tags r:id="rId1"/>
            </p:custDataLst>
            <p:extLst>
              <p:ext uri="{D42A27DB-BD31-4B8C-83A1-F6EECF244321}">
                <p14:modId xmlns:p14="http://schemas.microsoft.com/office/powerpoint/2010/main" val="3665287200"/>
              </p:ext>
            </p:extLst>
          </p:nvPr>
        </p:nvGraphicFramePr>
        <p:xfrm>
          <a:off x="1181994" y="1440883"/>
          <a:ext cx="9520352" cy="2325950"/>
        </p:xfrm>
        <a:graphic>
          <a:graphicData uri="http://schemas.openxmlformats.org/drawingml/2006/table">
            <a:tbl>
              <a:tblPr firstRow="1" bandRow="1">
                <a:tableStyleId>{5C22544A-7EE6-4342-B048-85BDC9FD1C3A}</a:tableStyleId>
              </a:tblPr>
              <a:tblGrid>
                <a:gridCol w="2380088">
                  <a:extLst>
                    <a:ext uri="{9D8B030D-6E8A-4147-A177-3AD203B41FA5}">
                      <a16:colId xmlns:a16="http://schemas.microsoft.com/office/drawing/2014/main" val="20000"/>
                    </a:ext>
                  </a:extLst>
                </a:gridCol>
                <a:gridCol w="2380088">
                  <a:extLst>
                    <a:ext uri="{9D8B030D-6E8A-4147-A177-3AD203B41FA5}">
                      <a16:colId xmlns:a16="http://schemas.microsoft.com/office/drawing/2014/main" val="20001"/>
                    </a:ext>
                  </a:extLst>
                </a:gridCol>
                <a:gridCol w="2380088">
                  <a:extLst>
                    <a:ext uri="{9D8B030D-6E8A-4147-A177-3AD203B41FA5}">
                      <a16:colId xmlns:a16="http://schemas.microsoft.com/office/drawing/2014/main" val="20002"/>
                    </a:ext>
                  </a:extLst>
                </a:gridCol>
                <a:gridCol w="2380088">
                  <a:extLst>
                    <a:ext uri="{9D8B030D-6E8A-4147-A177-3AD203B41FA5}">
                      <a16:colId xmlns:a16="http://schemas.microsoft.com/office/drawing/2014/main" val="20003"/>
                    </a:ext>
                  </a:extLst>
                </a:gridCol>
              </a:tblGrid>
              <a:tr h="465190">
                <a:tc>
                  <a:txBody>
                    <a:bodyPr/>
                    <a:lstStyle/>
                    <a:p>
                      <a:r>
                        <a:rPr lang="en-US" altLang="en-US" baseline="0"/>
                        <a:t>Student ID</a:t>
                      </a:r>
                      <a:endParaRPr lang="en-US" altLang="en-US"/>
                    </a:p>
                  </a:txBody>
                  <a:tcPr>
                    <a:solidFill>
                      <a:srgbClr val="128AFA"/>
                    </a:solidFill>
                  </a:tcPr>
                </a:tc>
                <a:tc>
                  <a:txBody>
                    <a:bodyPr/>
                    <a:lstStyle/>
                    <a:p>
                      <a:r>
                        <a:rPr lang="en-US" altLang="en-US"/>
                        <a:t>Name-Chinese</a:t>
                      </a:r>
                    </a:p>
                  </a:txBody>
                  <a:tcPr>
                    <a:solidFill>
                      <a:srgbClr val="128AFA"/>
                    </a:solidFill>
                  </a:tcPr>
                </a:tc>
                <a:tc>
                  <a:txBody>
                    <a:bodyPr/>
                    <a:lstStyle/>
                    <a:p>
                      <a:r>
                        <a:rPr lang="en-US" altLang="en-US"/>
                        <a:t>Name-Pinyin</a:t>
                      </a:r>
                    </a:p>
                  </a:txBody>
                  <a:tcPr>
                    <a:solidFill>
                      <a:srgbClr val="128AFA"/>
                    </a:solidFill>
                  </a:tcPr>
                </a:tc>
                <a:tc>
                  <a:txBody>
                    <a:bodyPr/>
                    <a:lstStyle/>
                    <a:p>
                      <a:r>
                        <a:rPr lang="en-US" altLang="en-US"/>
                        <a:t>English Name</a:t>
                      </a:r>
                    </a:p>
                  </a:txBody>
                  <a:tcPr>
                    <a:solidFill>
                      <a:srgbClr val="128AFA"/>
                    </a:solidFill>
                  </a:tcPr>
                </a:tc>
                <a:extLst>
                  <a:ext uri="{0D108BD9-81ED-4DB2-BD59-A6C34878D82A}">
                    <a16:rowId xmlns:a16="http://schemas.microsoft.com/office/drawing/2014/main" val="10000"/>
                  </a:ext>
                </a:extLst>
              </a:tr>
              <a:tr h="465190">
                <a:tc>
                  <a:txBody>
                    <a:bodyPr/>
                    <a:lstStyle/>
                    <a:p>
                      <a:pPr marL="0" lvl="0" algn="l" defTabSz="914400">
                        <a:spcBef>
                          <a:spcPts val="200"/>
                        </a:spcBef>
                        <a:spcAft>
                          <a:spcPts val="0"/>
                        </a:spcAft>
                        <a:tabLst>
                          <a:tab pos="4800600" algn="ctr"/>
                          <a:tab pos="4892040" algn="l"/>
                        </a:tabLst>
                      </a:pPr>
                      <a:r>
                        <a:rPr lang="en-US" altLang="en-US" sz="180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221603020427</a:t>
                      </a:r>
                    </a:p>
                  </a:txBody>
                  <a:tcPr marL="68580" marR="68580" marT="0" marB="0" anchor="ctr">
                    <a:solidFill>
                      <a:srgbClr val="99DDFF"/>
                    </a:solidFill>
                  </a:tcPr>
                </a:tc>
                <a:tc>
                  <a:txBody>
                    <a:bodyPr/>
                    <a:lstStyle/>
                    <a:p>
                      <a:pPr marL="0" lvl="0" algn="l" defTabSz="914400">
                        <a:spcBef>
                          <a:spcPts val="200"/>
                        </a:spcBef>
                        <a:spcAft>
                          <a:spcPts val="0"/>
                        </a:spcAft>
                        <a:tabLst>
                          <a:tab pos="4800600" algn="ctr"/>
                          <a:tab pos="4892040" algn="l"/>
                        </a:tabLst>
                      </a:pPr>
                      <a:r>
                        <a:rPr lang="zh-CN" altLang="zh-CN" sz="180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凌建华</a:t>
                      </a:r>
                    </a:p>
                  </a:txBody>
                  <a:tcPr marL="68580" marR="68580" marT="0" marB="0" anchor="ctr">
                    <a:solidFill>
                      <a:srgbClr val="99DDFF"/>
                    </a:solidFill>
                  </a:tcPr>
                </a:tc>
                <a:tc>
                  <a:txBody>
                    <a:bodyPr/>
                    <a:lstStyle/>
                    <a:p>
                      <a:pPr marL="0" lvl="0" indent="0" algn="l" defTabSz="914400">
                        <a:lnSpc>
                          <a:spcPct val="100000"/>
                        </a:lnSpc>
                        <a:spcBef>
                          <a:spcPts val="200"/>
                        </a:spcBef>
                        <a:spcAft>
                          <a:spcPts val="0"/>
                        </a:spcAft>
                        <a:tabLst>
                          <a:tab pos="4800600" algn="ctr"/>
                          <a:tab pos="4892040" algn="l"/>
                        </a:tabLst>
                        <a:defRPr>
                          <a:latin typeface="腾讯体W7"/>
                          <a:ea typeface="腾讯体W7"/>
                        </a:defRPr>
                      </a:pPr>
                      <a:r>
                        <a:rPr lang="en-US" altLang="en-US" sz="180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Ling Jianhua</a:t>
                      </a:r>
                    </a:p>
                  </a:txBody>
                  <a:tcPr marL="68580" marR="68580" marT="0" marB="0" anchor="ctr">
                    <a:solidFill>
                      <a:srgbClr val="99DDFF"/>
                    </a:solidFill>
                  </a:tcPr>
                </a:tc>
                <a:tc>
                  <a:txBody>
                    <a:bodyPr/>
                    <a:lstStyle/>
                    <a:p>
                      <a:pPr marL="0" lvl="0" algn="l" defTabSz="914400">
                        <a:spcBef>
                          <a:spcPts val="200"/>
                        </a:spcBef>
                        <a:spcAft>
                          <a:spcPts val="0"/>
                        </a:spcAft>
                        <a:tabLst>
                          <a:tab pos="4800600" algn="ctr"/>
                          <a:tab pos="4892040" algn="l"/>
                        </a:tabLst>
                      </a:pPr>
                      <a:r>
                        <a:rPr lang="en-US" altLang="en-US" sz="180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Dio Joestar</a:t>
                      </a:r>
                    </a:p>
                  </a:txBody>
                  <a:tcPr marL="68580" marR="68580" marT="0" marB="0" anchor="ctr">
                    <a:solidFill>
                      <a:srgbClr val="99DDFF"/>
                    </a:solidFill>
                  </a:tcPr>
                </a:tc>
                <a:extLst>
                  <a:ext uri="{0D108BD9-81ED-4DB2-BD59-A6C34878D82A}">
                    <a16:rowId xmlns:a16="http://schemas.microsoft.com/office/drawing/2014/main" val="10001"/>
                  </a:ext>
                </a:extLst>
              </a:tr>
              <a:tr h="465190">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221603020428</a:t>
                      </a:r>
                    </a:p>
                  </a:txBody>
                  <a:tcPr>
                    <a:solidFill>
                      <a:srgbClr val="6FCEFF"/>
                    </a:solidFill>
                  </a:tcPr>
                </a:tc>
                <a:tc>
                  <a:txBody>
                    <a:bodyPr/>
                    <a:lstStyle/>
                    <a:p>
                      <a:pPr lvl="0"/>
                      <a:r>
                        <a:rPr lang="zh-CN" altLang="zh-CN">
                          <a:latin typeface="汉仪文黑-85W" panose="00020600040101010101" pitchFamily="18" charset="-128"/>
                          <a:ea typeface="汉仪文黑-85W" panose="00020600040101010101" pitchFamily="18" charset="-128"/>
                          <a:cs typeface="汉仪文黑-85W" panose="00020600040101010101" pitchFamily="18" charset="-128"/>
                        </a:rPr>
                        <a:t>蒋祖为</a:t>
                      </a:r>
                    </a:p>
                  </a:txBody>
                  <a:tcPr>
                    <a:solidFill>
                      <a:srgbClr val="6FCEFF"/>
                    </a:solidFill>
                  </a:tcPr>
                </a:tc>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Jiang Zuwei</a:t>
                      </a:r>
                    </a:p>
                  </a:txBody>
                  <a:tcPr>
                    <a:solidFill>
                      <a:srgbClr val="6FCEFF"/>
                    </a:solidFill>
                  </a:tcPr>
                </a:tc>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Bobby</a:t>
                      </a:r>
                    </a:p>
                  </a:txBody>
                  <a:tcPr>
                    <a:solidFill>
                      <a:srgbClr val="6FCEFF"/>
                    </a:solidFill>
                  </a:tcPr>
                </a:tc>
                <a:extLst>
                  <a:ext uri="{0D108BD9-81ED-4DB2-BD59-A6C34878D82A}">
                    <a16:rowId xmlns:a16="http://schemas.microsoft.com/office/drawing/2014/main" val="10002"/>
                  </a:ext>
                </a:extLst>
              </a:tr>
              <a:tr h="465190">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221603020429</a:t>
                      </a:r>
                    </a:p>
                  </a:txBody>
                  <a:tcPr>
                    <a:solidFill>
                      <a:srgbClr val="99DDFF"/>
                    </a:solidFill>
                  </a:tcPr>
                </a:tc>
                <a:tc>
                  <a:txBody>
                    <a:bodyPr/>
                    <a:lstStyle/>
                    <a:p>
                      <a:pPr lvl="0"/>
                      <a:r>
                        <a:rPr lang="zh-CN" altLang="zh-CN">
                          <a:latin typeface="汉仪文黑-85W" panose="00020600040101010101" pitchFamily="18" charset="-128"/>
                          <a:ea typeface="汉仪文黑-85W" panose="00020600040101010101" pitchFamily="18" charset="-128"/>
                          <a:cs typeface="汉仪文黑-85W" panose="00020600040101010101" pitchFamily="18" charset="-128"/>
                        </a:rPr>
                        <a:t>陈伟安</a:t>
                      </a:r>
                    </a:p>
                  </a:txBody>
                  <a:tcPr>
                    <a:solidFill>
                      <a:srgbClr val="99DDFF"/>
                    </a:solidFill>
                  </a:tcPr>
                </a:tc>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Chen Weian</a:t>
                      </a:r>
                    </a:p>
                  </a:txBody>
                  <a:tcPr>
                    <a:solidFill>
                      <a:srgbClr val="99DDFF"/>
                    </a:solidFill>
                  </a:tcPr>
                </a:tc>
                <a:tc>
                  <a:txBody>
                    <a:bodyPr/>
                    <a:lstStyle/>
                    <a:p>
                      <a:pPr lvl="0"/>
                      <a:r>
                        <a:rPr lang="en-US" altLang="en-US">
                          <a:latin typeface="汉仪文黑-85W" panose="00020600040101010101" pitchFamily="18" charset="-128"/>
                          <a:ea typeface="汉仪文黑-85W" panose="00020600040101010101" pitchFamily="18" charset="-128"/>
                          <a:cs typeface="汉仪文黑-85W" panose="00020600040101010101" pitchFamily="18" charset="-128"/>
                        </a:rPr>
                        <a:t>Killjoy</a:t>
                      </a:r>
                    </a:p>
                  </a:txBody>
                  <a:tcPr>
                    <a:solidFill>
                      <a:srgbClr val="99DDFF"/>
                    </a:solidFill>
                  </a:tcPr>
                </a:tc>
                <a:extLst>
                  <a:ext uri="{0D108BD9-81ED-4DB2-BD59-A6C34878D82A}">
                    <a16:rowId xmlns:a16="http://schemas.microsoft.com/office/drawing/2014/main" val="10003"/>
                  </a:ext>
                </a:extLst>
              </a:tr>
              <a:tr h="465190">
                <a:tc>
                  <a:txBody>
                    <a:bodyPr/>
                    <a:lstStyle/>
                    <a:p>
                      <a:pPr marL="0" lvl="0" indent="0" algn="l" defTabSz="914400">
                        <a:lnSpc>
                          <a:spcPct val="100000"/>
                        </a:lnSpc>
                      </a:pPr>
                      <a:r>
                        <a:rPr lang="en-US" altLang="en-US" sz="1800" b="0" i="0" strike="noStrike" spc="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221603020430</a:t>
                      </a:r>
                    </a:p>
                  </a:txBody>
                  <a:tcPr>
                    <a:solidFill>
                      <a:srgbClr val="6FCEFF"/>
                    </a:solidFill>
                  </a:tcPr>
                </a:tc>
                <a:tc>
                  <a:txBody>
                    <a:bodyPr/>
                    <a:lstStyle/>
                    <a:p>
                      <a:pPr marL="0" lvl="0" indent="0" algn="l" defTabSz="914400">
                        <a:lnSpc>
                          <a:spcPct val="100000"/>
                        </a:lnSpc>
                      </a:pPr>
                      <a:r>
                        <a:rPr lang="zh-CN" altLang="zh-CN" sz="1800" b="0" i="0" strike="noStrike" spc="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杨俊杰</a:t>
                      </a:r>
                    </a:p>
                  </a:txBody>
                  <a:tcPr>
                    <a:solidFill>
                      <a:srgbClr val="6FCEFF"/>
                    </a:solidFill>
                  </a:tcPr>
                </a:tc>
                <a:tc>
                  <a:txBody>
                    <a:bodyPr/>
                    <a:lstStyle/>
                    <a:p>
                      <a:pPr marL="0" lvl="0" indent="0" algn="l" defTabSz="914400">
                        <a:lnSpc>
                          <a:spcPct val="100000"/>
                        </a:lnSpc>
                      </a:pPr>
                      <a:r>
                        <a:rPr lang="en-US" altLang="en-US" sz="1800" b="0" i="0" strike="noStrike" spc="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Yang Junjie</a:t>
                      </a:r>
                    </a:p>
                  </a:txBody>
                  <a:tcPr>
                    <a:solidFill>
                      <a:srgbClr val="6FCEFF"/>
                    </a:solidFill>
                  </a:tcPr>
                </a:tc>
                <a:tc>
                  <a:txBody>
                    <a:bodyPr/>
                    <a:lstStyle/>
                    <a:p>
                      <a:pPr marL="0" lvl="0" indent="0" algn="l" defTabSz="914400">
                        <a:lnSpc>
                          <a:spcPct val="100000"/>
                        </a:lnSpc>
                      </a:pPr>
                      <a:r>
                        <a:rPr lang="en-US" altLang="en-US" sz="1800" b="0" i="0" strike="noStrike" spc="0" dirty="0">
                          <a:solidFill>
                            <a:srgbClr val="000000"/>
                          </a:solidFill>
                          <a:latin typeface="汉仪文黑-85W" panose="00020600040101010101" pitchFamily="18" charset="-128"/>
                          <a:ea typeface="汉仪文黑-85W" panose="00020600040101010101" pitchFamily="18" charset="-128"/>
                          <a:cs typeface="汉仪文黑-85W" panose="00020600040101010101" pitchFamily="18" charset="-128"/>
                        </a:rPr>
                        <a:t>Sunday</a:t>
                      </a:r>
                    </a:p>
                  </a:txBody>
                  <a:tcPr>
                    <a:solidFill>
                      <a:srgbClr val="6FCE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p:cNvSpPr>
            <a:spLocks noGrp="1"/>
          </p:cNvSpPr>
          <p:nvPr>
            <p:ph type="ftr" idx="11"/>
          </p:nvPr>
        </p:nvSpPr>
        <p:spPr>
          <a:prstGeom prst="rect">
            <a:avLst/>
          </a:prstGeom>
        </p:spPr>
        <p:txBody>
          <a:bodyPr/>
          <a:lstStyle/>
          <a:p>
            <a:r>
              <a:rPr lang="en-US" altLang="en-US"/>
              <a:t>NIIT@GUET</a:t>
            </a:r>
          </a:p>
        </p:txBody>
      </p:sp>
      <p:sp>
        <p:nvSpPr>
          <p:cNvPr id="15" name="Slide Number Placeholder 14"/>
          <p:cNvSpPr>
            <a:spLocks noGrp="1"/>
          </p:cNvSpPr>
          <p:nvPr>
            <p:ph type="sldNum" idx="12"/>
          </p:nvPr>
        </p:nvSpPr>
        <p:spPr>
          <a:prstGeom prst="rect">
            <a:avLst/>
          </a:prstGeom>
        </p:spPr>
        <p:txBody>
          <a:bodyPr/>
          <a:lstStyle/>
          <a:p>
            <a:fld id="{B6A1608C-436C-4831-A80E-C107BBEF2EA0}" type="slidenum">
              <a:rPr lang="en-US" altLang="en-US"/>
              <a:t>4</a:t>
            </a:fld>
            <a:endParaRPr lang="en-US" altLang="en-US"/>
          </a:p>
        </p:txBody>
      </p:sp>
      <p:sp>
        <p:nvSpPr>
          <p:cNvPr id="19" name="AutoShape 2" descr="Image result for Linux"/>
          <p:cNvSpPr>
            <a:spLocks noChangeAspect="1" noChangeArrowheads="1"/>
          </p:cNvSpPr>
          <p:nvPr/>
        </p:nvSpPr>
        <p:spPr>
          <a:xfrm>
            <a:off x="63500" y="-136525"/>
            <a:ext cx="1343025" cy="1609725"/>
          </a:xfrm>
          <a:prstGeom prst="rect">
            <a:avLst/>
          </a:prstGeom>
          <a:noFill/>
        </p:spPr>
        <p:txBody>
          <a:bodyPr vert="horz" wrap="square" lIns="91440" tIns="45720" rIns="91440" bIns="45720" numCol="1" anchor="t" anchorCtr="0"/>
          <a:lstStyle/>
          <a:p>
            <a:endParaRPr lang="en-US" altLang="en-US"/>
          </a:p>
        </p:txBody>
      </p:sp>
      <p:grpSp>
        <p:nvGrpSpPr>
          <p:cNvPr id="20" name="组合 19"/>
          <p:cNvGrpSpPr/>
          <p:nvPr/>
        </p:nvGrpSpPr>
        <p:grpSpPr>
          <a:xfrm>
            <a:off x="1043980" y="157186"/>
            <a:ext cx="9860221" cy="6112993"/>
            <a:chOff x="1043980" y="157186"/>
            <a:chExt cx="9860221" cy="6112993"/>
          </a:xfrm>
        </p:grpSpPr>
        <p:grpSp>
          <p:nvGrpSpPr>
            <p:cNvPr id="18" name="Diagram 17"/>
            <p:cNvGrpSpPr/>
            <p:nvPr/>
          </p:nvGrpSpPr>
          <p:grpSpPr>
            <a:xfrm>
              <a:off x="1043981" y="157186"/>
              <a:ext cx="9860221" cy="6112993"/>
              <a:chOff x="3762752" y="157168"/>
              <a:chExt cx="4346900" cy="6112993"/>
            </a:xfrm>
          </p:grpSpPr>
          <p:sp>
            <p:nvSpPr>
              <p:cNvPr id="21" name="形状 ytGNlzyoyU"/>
              <p:cNvSpPr/>
              <p:nvPr/>
            </p:nvSpPr>
            <p:spPr>
              <a:xfrm rot="3682546">
                <a:off x="5023105" y="4481283"/>
                <a:ext cx="1137975" cy="40649"/>
              </a:xfrm>
              <a:custGeom>
                <a:avLst/>
                <a:gdLst/>
                <a:ahLst/>
                <a:cxnLst/>
                <a:rect l="0" t="0" r="0" b="0"/>
                <a:pathLst>
                  <a:path w="1137975" h="40649">
                    <a:moveTo>
                      <a:pt x="0" y="20324"/>
                    </a:moveTo>
                    <a:lnTo>
                      <a:pt x="1137975" y="20324"/>
                    </a:lnTo>
                  </a:path>
                </a:pathLst>
              </a:cu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indent="0" algn="ctr" defTabSz="1333500">
                  <a:lnSpc>
                    <a:spcPct val="90000"/>
                  </a:lnSpc>
                  <a:buNone/>
                </a:pPr>
                <a:endParaRPr lang="zh-CN" altLang="zh-CN" sz="3000" b="0" i="0" strike="noStrike" spc="0">
                  <a:solidFill>
                    <a:srgbClr val="128AFA"/>
                  </a:solidFill>
                  <a:latin typeface="Rockwell"/>
                  <a:ea typeface="方正姚体"/>
                </a:endParaRPr>
              </a:p>
            </p:txBody>
          </p:sp>
          <p:sp>
            <p:nvSpPr>
              <p:cNvPr id="22" name="形状 WwqLPxybhK"/>
              <p:cNvSpPr/>
              <p:nvPr/>
            </p:nvSpPr>
            <p:spPr>
              <a:xfrm rot="1312336">
                <a:off x="5648394" y="3661402"/>
                <a:ext cx="813507" cy="40649"/>
              </a:xfrm>
              <a:custGeom>
                <a:avLst/>
                <a:gdLst/>
                <a:ahLst/>
                <a:cxnLst/>
                <a:rect l="0" t="0" r="0" b="0"/>
                <a:pathLst>
                  <a:path w="813507" h="40649">
                    <a:moveTo>
                      <a:pt x="0" y="20324"/>
                    </a:moveTo>
                    <a:lnTo>
                      <a:pt x="813507" y="20324"/>
                    </a:lnTo>
                  </a:path>
                </a:pathLst>
              </a:cu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indent="0" algn="ctr" defTabSz="1333500">
                  <a:lnSpc>
                    <a:spcPct val="90000"/>
                  </a:lnSpc>
                  <a:buNone/>
                </a:pPr>
                <a:endParaRPr lang="zh-CN" altLang="zh-CN" sz="3000" b="0" i="0" strike="noStrike" spc="0">
                  <a:solidFill>
                    <a:srgbClr val="128AFA"/>
                  </a:solidFill>
                  <a:latin typeface="Rockwell"/>
                  <a:ea typeface="方正姚体"/>
                </a:endParaRPr>
              </a:p>
            </p:txBody>
          </p:sp>
          <p:sp>
            <p:nvSpPr>
              <p:cNvPr id="23" name="形状 umrGKXvUMj"/>
              <p:cNvSpPr/>
              <p:nvPr/>
            </p:nvSpPr>
            <p:spPr>
              <a:xfrm rot="20287664">
                <a:off x="5648394" y="2725278"/>
                <a:ext cx="813507" cy="40649"/>
              </a:xfrm>
              <a:custGeom>
                <a:avLst/>
                <a:gdLst/>
                <a:ahLst/>
                <a:cxnLst/>
                <a:rect l="0" t="0" r="0" b="0"/>
                <a:pathLst>
                  <a:path w="813507" h="40649">
                    <a:moveTo>
                      <a:pt x="0" y="20324"/>
                    </a:moveTo>
                    <a:lnTo>
                      <a:pt x="813507" y="20324"/>
                    </a:lnTo>
                  </a:path>
                </a:pathLst>
              </a:cu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indent="0" algn="ctr" defTabSz="1333500">
                  <a:lnSpc>
                    <a:spcPct val="90000"/>
                  </a:lnSpc>
                  <a:buNone/>
                </a:pPr>
                <a:endParaRPr lang="zh-CN" altLang="zh-CN" sz="3000" b="0" i="0" strike="noStrike" spc="0">
                  <a:solidFill>
                    <a:srgbClr val="128AFA"/>
                  </a:solidFill>
                  <a:latin typeface="Rockwell"/>
                  <a:ea typeface="方正姚体"/>
                </a:endParaRPr>
              </a:p>
            </p:txBody>
          </p:sp>
          <p:sp>
            <p:nvSpPr>
              <p:cNvPr id="24" name="形状 aUayDIUQuH"/>
              <p:cNvSpPr/>
              <p:nvPr/>
            </p:nvSpPr>
            <p:spPr>
              <a:xfrm rot="17917454">
                <a:off x="5023105" y="1905396"/>
                <a:ext cx="1137975" cy="40649"/>
              </a:xfrm>
              <a:custGeom>
                <a:avLst/>
                <a:gdLst/>
                <a:ahLst/>
                <a:cxnLst/>
                <a:rect l="0" t="0" r="0" b="0"/>
                <a:pathLst>
                  <a:path w="1137975" h="40649">
                    <a:moveTo>
                      <a:pt x="0" y="20324"/>
                    </a:moveTo>
                    <a:lnTo>
                      <a:pt x="1137975" y="20324"/>
                    </a:lnTo>
                  </a:path>
                </a:pathLst>
              </a:cu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indent="0" algn="ctr" defTabSz="1333500">
                  <a:lnSpc>
                    <a:spcPct val="90000"/>
                  </a:lnSpc>
                  <a:buNone/>
                </a:pPr>
                <a:endParaRPr lang="zh-CN" altLang="zh-CN" sz="3000" b="0" i="0" strike="noStrike" spc="0">
                  <a:solidFill>
                    <a:srgbClr val="128AFA"/>
                  </a:solidFill>
                  <a:latin typeface="Rockwell"/>
                  <a:ea typeface="方正姚体"/>
                </a:endParaRPr>
              </a:p>
            </p:txBody>
          </p:sp>
          <p:sp>
            <p:nvSpPr>
              <p:cNvPr id="25" name="形状 IKPkaJUHdU"/>
              <p:cNvSpPr/>
              <p:nvPr/>
            </p:nvSpPr>
            <p:spPr>
              <a:xfrm>
                <a:off x="3762752" y="2087240"/>
                <a:ext cx="2252848" cy="2252848"/>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1333500">
                  <a:lnSpc>
                    <a:spcPct val="90000"/>
                  </a:lnSpc>
                  <a:buNone/>
                </a:pPr>
                <a:endParaRPr/>
              </a:p>
            </p:txBody>
          </p:sp>
          <p:sp>
            <p:nvSpPr>
              <p:cNvPr id="26" name="形状 qIHjmnbYcn"/>
              <p:cNvSpPr/>
              <p:nvPr/>
            </p:nvSpPr>
            <p:spPr>
              <a:xfrm>
                <a:off x="5512596" y="157168"/>
                <a:ext cx="1735789" cy="1351709"/>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marL="0" lvl="0" indent="0" algn="ctr" defTabSz="457200">
                  <a:lnSpc>
                    <a:spcPct val="100000"/>
                  </a:lnSpc>
                  <a:spcBef>
                    <a:spcPct val="0"/>
                  </a:spcBef>
                  <a:spcAft>
                    <a:spcPct val="0"/>
                  </a:spcAft>
                  <a:buNone/>
                </a:pPr>
                <a:r>
                  <a:rPr lang="zh-CN" altLang="zh-CN" sz="4400" b="0" i="0" strike="noStrike" spc="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项目概述</a:t>
                </a:r>
                <a:endParaRPr lang="en-US" altLang="en-US" sz="3000" dirty="0">
                  <a:solidFill>
                    <a:srgbClr val="FFFFFF"/>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7" name="形状 eCAqUcwQhf"/>
              <p:cNvSpPr/>
              <p:nvPr/>
            </p:nvSpPr>
            <p:spPr>
              <a:xfrm>
                <a:off x="6383971" y="1666435"/>
                <a:ext cx="1725669" cy="1351709"/>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algn="ctr">
                  <a:spcBef>
                    <a:spcPct val="0"/>
                  </a:spcBef>
                  <a:spcAft>
                    <a:spcPct val="0"/>
                  </a:spcAft>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项目设计</a:t>
                </a:r>
                <a:endParaRPr lang="en-US" altLang="en-US"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8" name="形状 CHGycIvhGb"/>
              <p:cNvSpPr/>
              <p:nvPr/>
            </p:nvSpPr>
            <p:spPr>
              <a:xfrm>
                <a:off x="6383984" y="3409204"/>
                <a:ext cx="1725682" cy="1351709"/>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algn="ctr">
                  <a:spcBef>
                    <a:spcPct val="0"/>
                  </a:spcBef>
                  <a:spcAft>
                    <a:spcPct val="0"/>
                  </a:spcAft>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实现技术</a:t>
                </a:r>
                <a:endParaRPr lang="en-US" altLang="en-US"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9" name="形状 cLRRRqmQnq"/>
              <p:cNvSpPr/>
              <p:nvPr/>
            </p:nvSpPr>
            <p:spPr>
              <a:xfrm>
                <a:off x="5512596" y="4918452"/>
                <a:ext cx="1351709" cy="1351709"/>
              </a:xfrm>
              <a:prstGeom prst="ellipse">
                <a:avLst/>
              </a:prstGeom>
              <a:solidFill>
                <a:srgbClr val="99DDFF"/>
              </a:solidFill>
              <a:ln w="12700" cap="flat" cmpd="sng">
                <a:solidFill>
                  <a:srgbClr val="FFFFFF"/>
                </a:solidFill>
                <a:prstDash val="solid"/>
              </a:ln>
              <a:effectLst/>
            </p:spPr>
            <p:txBody>
              <a:bodyPr vert="horz" wrap="square" lIns="0" tIns="19050" rIns="0" bIns="19050" numCol="1" spcCol="1270" anchor="ctr" anchorCtr="0"/>
              <a:lstStyle/>
              <a:p>
                <a:pPr algn="ctr">
                  <a:spcBef>
                    <a:spcPct val="0"/>
                  </a:spcBef>
                  <a:spcAft>
                    <a:spcPct val="0"/>
                  </a:spcAft>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总结</a:t>
                </a:r>
                <a:endParaRPr lang="en-US" altLang="en-US"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pic>
          <p:nvPicPr>
            <p:cNvPr id="30" name="图片 29"/>
            <p:cNvPicPr>
              <a:picLocks noChangeAspect="1"/>
            </p:cNvPicPr>
            <p:nvPr/>
          </p:nvPicPr>
          <p:blipFill>
            <a:blip r:embed="rId2"/>
            <a:stretch/>
          </p:blipFill>
          <p:spPr>
            <a:xfrm>
              <a:off x="1163085" y="2581004"/>
              <a:ext cx="4932978" cy="126535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a:normAutofit fontScale="90000"/>
          </a:bodyPr>
          <a:lstStyle/>
          <a:p>
            <a:pPr marL="0" lvl="0" indent="0" algn="l" defTabSz="457200">
              <a:lnSpc>
                <a:spcPct val="100000"/>
              </a:lnSpc>
              <a:buNone/>
            </a:pPr>
            <a:r>
              <a:rPr lang="zh-CN" altLang="zh-CN" sz="4889" b="0" i="0" strike="noStrike" spc="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一、项目概述</a:t>
            </a:r>
          </a:p>
        </p:txBody>
      </p:sp>
      <p:sp>
        <p:nvSpPr>
          <p:cNvPr id="3" name="Date Placeholder 2"/>
          <p:cNvSpPr>
            <a:spLocks noGrp="1"/>
          </p:cNvSpPr>
          <p:nvPr>
            <p:ph type="dt" idx="10"/>
          </p:nvPr>
        </p:nvSpPr>
        <p:spPr>
          <a:prstGeom prst="rect">
            <a:avLst/>
          </a:prstGeom>
        </p:spPr>
        <p:txBody>
          <a:bodyPr/>
          <a:lstStyle/>
          <a:p>
            <a:fld id="{33AF1E8E-F63F-4AD1-BC0B-B738717A1E23}" type="datetime1">
              <a:rPr lang="en-US" altLang="en-US"/>
              <a:t>12/17/2023</a:t>
            </a:fld>
            <a:endParaRPr lang="en-US" altLang="en-US"/>
          </a:p>
        </p:txBody>
      </p:sp>
      <p:sp>
        <p:nvSpPr>
          <p:cNvPr id="4" name="Footer Placeholder 3"/>
          <p:cNvSpPr>
            <a:spLocks noGrp="1"/>
          </p:cNvSpPr>
          <p:nvPr>
            <p:ph type="ftr" idx="11"/>
          </p:nvPr>
        </p:nvSpPr>
        <p:spPr>
          <a:prstGeom prst="rect">
            <a:avLst/>
          </a:prstGeom>
        </p:spPr>
        <p:txBody>
          <a:bodyPr/>
          <a:lstStyle/>
          <a:p>
            <a:pPr lvl="0"/>
            <a:r>
              <a:rPr lang="en-US" altLang="en-US"/>
              <a:t>NIIT@GUET</a:t>
            </a:r>
          </a:p>
        </p:txBody>
      </p:sp>
      <p:sp>
        <p:nvSpPr>
          <p:cNvPr id="5" name="Slide Number Placeholder 4"/>
          <p:cNvSpPr>
            <a:spLocks noGrp="1"/>
          </p:cNvSpPr>
          <p:nvPr>
            <p:ph type="sldNum" idx="12"/>
          </p:nvPr>
        </p:nvSpPr>
        <p:spPr>
          <a:prstGeom prst="rect">
            <a:avLst/>
          </a:prstGeom>
        </p:spPr>
        <p:txBody>
          <a:bodyPr/>
          <a:lstStyle/>
          <a:p>
            <a:fld id="{BC715F0E-2129-4DAD-BD52-0FDD4029B82B}" type="slidenum">
              <a:rPr lang="en-US" altLang="en-US"/>
              <a:t>5</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p>
            <a:pPr algn="ctr"/>
            <a:endParaRPr/>
          </a:p>
        </p:txBody>
      </p:sp>
      <p:sp>
        <p:nvSpPr>
          <p:cNvPr id="9" name="Content Placeholder 2"/>
          <p:cNvSpPr>
            <a:spLocks noGrp="1"/>
          </p:cNvSpPr>
          <p:nvPr/>
        </p:nvSpPr>
        <p:spPr>
          <a:xfrm>
            <a:off x="1452626" y="2192482"/>
            <a:ext cx="6757988" cy="3851130"/>
          </a:xfrm>
          <a:prstGeom prst="rect">
            <a:avLst/>
          </a:prstGeom>
        </p:spPr>
        <p:txBody>
          <a:bodyPr vert="horz" lIns="91440" tIns="45720" rIns="91440" bIns="45720">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182880" lvl="0" indent="-182880">
              <a:lnSpc>
                <a:spcPct val="100000"/>
              </a:lnSpc>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随着高校学生数量的不断增加，学生们的日常用品、学习用品、娱乐用品等也日益增加。与此同时，学生们也有很多二手物品需要处理，例如教材、书籍、电子设备、家具等。传统的线下二手交易市场已经无法满足学生们的需求，</a:t>
            </a:r>
            <a:r>
              <a:rPr lang="zh-CN" altLang="zh-CN" sz="2200" b="1" dirty="0">
                <a:solidFill>
                  <a:srgbClr val="000000"/>
                </a:solidFill>
                <a:latin typeface="楷体" panose="02010609060101010101" pitchFamily="49" charset="-122"/>
                <a:ea typeface="楷体" panose="02010609060101010101" pitchFamily="49" charset="-122"/>
              </a:rPr>
              <a:t>因此建立一个校园二手物品交易平台势在必行</a:t>
            </a:r>
            <a:r>
              <a:rPr lang="zh-CN" altLang="zh-CN" sz="2200" dirty="0">
                <a:solidFill>
                  <a:srgbClr val="000000"/>
                </a:solidFill>
                <a:latin typeface="楷体" panose="02010609060101010101" pitchFamily="49" charset="-122"/>
                <a:ea typeface="楷体" panose="02010609060101010101" pitchFamily="49" charset="-122"/>
              </a:rPr>
              <a:t>。</a:t>
            </a:r>
          </a:p>
        </p:txBody>
      </p:sp>
      <p:pic>
        <p:nvPicPr>
          <p:cNvPr id="10" name="图片 9"/>
          <p:cNvPicPr>
            <a:picLocks noChangeAspect="1"/>
          </p:cNvPicPr>
          <p:nvPr/>
        </p:nvPicPr>
        <p:blipFill>
          <a:blip r:embed="rId2"/>
          <a:stretch/>
        </p:blipFill>
        <p:spPr>
          <a:xfrm>
            <a:off x="7949648" y="484632"/>
            <a:ext cx="3175616" cy="848059"/>
          </a:xfrm>
          <a:prstGeom prst="rect">
            <a:avLst/>
          </a:prstGeom>
        </p:spPr>
      </p:pic>
      <p:pic>
        <p:nvPicPr>
          <p:cNvPr id="11" name="图片 10"/>
          <p:cNvPicPr>
            <a:picLocks noChangeAspect="1"/>
          </p:cNvPicPr>
          <p:nvPr/>
        </p:nvPicPr>
        <p:blipFill>
          <a:blip r:embed="rId3"/>
          <a:stretch/>
        </p:blipFill>
        <p:spPr>
          <a:xfrm>
            <a:off x="8411586" y="1618098"/>
            <a:ext cx="4326638" cy="4577602"/>
          </a:xfrm>
          <a:prstGeom prst="rect">
            <a:avLst/>
          </a:prstGeom>
        </p:spPr>
      </p:pic>
      <p:sp>
        <p:nvSpPr>
          <p:cNvPr id="12" name="文本框 11"/>
          <p:cNvSpPr txBox="1"/>
          <p:nvPr/>
        </p:nvSpPr>
        <p:spPr>
          <a:xfrm>
            <a:off x="1192848" y="1460182"/>
            <a:ext cx="5975350" cy="457200"/>
          </a:xfrm>
          <a:prstGeom prst="rect">
            <a:avLst/>
          </a:prstGeom>
          <a:ln w="12700">
            <a:prstDash val="solid"/>
            <a:miter/>
          </a:ln>
        </p:spPr>
        <p:txBody>
          <a:bodyPr>
            <a:spAutoFit/>
          </a:bodyPr>
          <a:lstStyle/>
          <a:p>
            <a:pPr lvl="0"/>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1</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、项目背景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一、项目概述</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D4A9122D-05A7-4860-994C-8FBF00744A71}"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06FFD4E1-20ED-463C-A3DE-D89E1CB8B71F}" type="slidenum">
              <a:rPr lang="en-US" altLang="en-US"/>
              <a:t>6</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81176" y="2178194"/>
            <a:ext cx="6915150" cy="3851130"/>
          </a:xfrm>
          <a:prstGeom prst="rect">
            <a:avLst/>
          </a:prstGeom>
        </p:spPr>
        <p:txBody>
          <a:bodyPr vert="horz" lIns="91440" tIns="45720" rIns="91440" bIns="45720">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nSpc>
                <a:spcPct val="100000"/>
              </a:lnSpc>
              <a:buFont typeface="Wingdings" charset="0"/>
              <a:buChar char="Ø"/>
            </a:pPr>
            <a:r>
              <a:rPr lang="zh-CN" altLang="zh-CN" sz="2200" b="0" i="0" strike="noStrike" spc="0" dirty="0">
                <a:solidFill>
                  <a:srgbClr val="000000"/>
                </a:solidFill>
                <a:latin typeface="楷体" panose="02010609060101010101" pitchFamily="49" charset="-122"/>
                <a:ea typeface="楷体" panose="02010609060101010101" pitchFamily="49" charset="-122"/>
              </a:rPr>
              <a:t>本项目的主要页面有首页、“跳蚤市场”、物品详情页、与卖家聊天页、物品发布页以及登录与注册页。</a:t>
            </a:r>
          </a:p>
          <a:p>
            <a:pPr marL="342900" lvl="0" indent="-342900">
              <a:lnSpc>
                <a:spcPct val="100000"/>
              </a:lnSpc>
              <a:buFont typeface="Wingdings" charset="0"/>
              <a:buChar char="Ø"/>
            </a:pPr>
            <a:r>
              <a:rPr lang="zh-CN" altLang="zh-CN" sz="2200" b="0" i="0" strike="noStrike" spc="0" dirty="0">
                <a:solidFill>
                  <a:srgbClr val="000000"/>
                </a:solidFill>
                <a:latin typeface="楷体" panose="02010609060101010101" pitchFamily="49" charset="-122"/>
                <a:ea typeface="楷体" panose="02010609060101010101" pitchFamily="49" charset="-122"/>
              </a:rPr>
              <a:t>用户在该网站可实现二手物品的浏览、搜索、购买与发布。</a:t>
            </a:r>
          </a:p>
        </p:txBody>
      </p:sp>
      <p:pic>
        <p:nvPicPr>
          <p:cNvPr id="10" name="图片 9"/>
          <p:cNvPicPr>
            <a:picLocks noChangeAspect="1"/>
          </p:cNvPicPr>
          <p:nvPr/>
        </p:nvPicPr>
        <p:blipFill>
          <a:blip r:embed="rId3"/>
          <a:stretch/>
        </p:blipFill>
        <p:spPr>
          <a:xfrm>
            <a:off x="7949648" y="484632"/>
            <a:ext cx="3175616" cy="848059"/>
          </a:xfrm>
          <a:prstGeom prst="rect">
            <a:avLst/>
          </a:prstGeom>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、项目功能</a:t>
            </a:r>
          </a:p>
        </p:txBody>
      </p:sp>
      <p:pic>
        <p:nvPicPr>
          <p:cNvPr id="12" name="图片 11"/>
          <p:cNvPicPr>
            <a:picLocks noChangeAspect="1"/>
          </p:cNvPicPr>
          <p:nvPr/>
        </p:nvPicPr>
        <p:blipFill>
          <a:blip r:embed="rId4"/>
          <a:stretch/>
        </p:blipFill>
        <p:spPr>
          <a:xfrm>
            <a:off x="7750968" y="2888932"/>
            <a:ext cx="3700462" cy="37004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0FB4CBA9-C562-4E00-8E00-B5454B700663}"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22FB7C31-3AC4-4323-894D-6556F98D7170}" type="slidenum">
              <a:rPr lang="en-US" altLang="en-US"/>
              <a:t>7</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pic>
        <p:nvPicPr>
          <p:cNvPr id="9" name="图片 8"/>
          <p:cNvPicPr>
            <a:picLocks noChangeAspect="1"/>
          </p:cNvPicPr>
          <p:nvPr/>
        </p:nvPicPr>
        <p:blipFill>
          <a:blip r:embed="rId3"/>
          <a:stretch/>
        </p:blipFill>
        <p:spPr>
          <a:xfrm>
            <a:off x="7949648" y="484632"/>
            <a:ext cx="3175616" cy="848059"/>
          </a:xfrm>
          <a:prstGeom prst="rect">
            <a:avLst/>
          </a:prstGeom>
          <a:effectLst/>
        </p:spPr>
      </p:pic>
      <p:sp>
        <p:nvSpPr>
          <p:cNvPr id="10" name="矩形: 圆角 9"/>
          <p:cNvSpPr/>
          <p:nvPr/>
        </p:nvSpPr>
        <p:spPr>
          <a:xfrm>
            <a:off x="1066864" y="2948599"/>
            <a:ext cx="1760018" cy="960929"/>
          </a:xfrm>
          <a:prstGeom prst="roundRect">
            <a:avLst/>
          </a:prstGeom>
          <a:solidFill>
            <a:srgbClr val="0188FB"/>
          </a:solidFill>
          <a:ln w="12700">
            <a:solidFill>
              <a:srgbClr val="5C5C5C"/>
            </a:solidFill>
            <a:prstDash val="solid"/>
            <a:miter/>
          </a:ln>
        </p:spPr>
        <p:txBody>
          <a:bodyPr anchor="ctr"/>
          <a:lstStyle/>
          <a:p>
            <a:pPr lvl="0" algn="ctr"/>
            <a:r>
              <a:rPr lang="zh-CN" altLang="zh-CN">
                <a:solidFill>
                  <a:srgbClr val="FFFFFF"/>
                </a:solidFill>
              </a:rPr>
              <a:t>二手物品交易平台</a:t>
            </a:r>
          </a:p>
        </p:txBody>
      </p:sp>
      <p:sp>
        <p:nvSpPr>
          <p:cNvPr id="11" name="矩形: 圆角 10"/>
          <p:cNvSpPr/>
          <p:nvPr/>
        </p:nvSpPr>
        <p:spPr>
          <a:xfrm>
            <a:off x="4251960" y="1901628"/>
            <a:ext cx="1325071" cy="455177"/>
          </a:xfrm>
          <a:prstGeom prst="roundRect">
            <a:avLst/>
          </a:prstGeom>
          <a:solidFill>
            <a:srgbClr val="F2F2F2"/>
          </a:solidFill>
          <a:ln w="12700">
            <a:solidFill>
              <a:srgbClr val="5C5C5C"/>
            </a:solidFill>
            <a:prstDash val="solid"/>
            <a:miter/>
          </a:ln>
        </p:spPr>
        <p:txBody>
          <a:bodyPr anchor="ctr"/>
          <a:lstStyle/>
          <a:p>
            <a:pPr lvl="0" algn="ctr"/>
            <a:r>
              <a:rPr lang="zh-CN" altLang="zh-CN"/>
              <a:t>主页</a:t>
            </a:r>
          </a:p>
        </p:txBody>
      </p:sp>
      <p:sp>
        <p:nvSpPr>
          <p:cNvPr id="12" name="矩形: 圆角 11"/>
          <p:cNvSpPr/>
          <p:nvPr/>
        </p:nvSpPr>
        <p:spPr>
          <a:xfrm>
            <a:off x="4251960" y="3201475"/>
            <a:ext cx="1325071" cy="455177"/>
          </a:xfrm>
          <a:prstGeom prst="roundRect">
            <a:avLst/>
          </a:prstGeom>
          <a:solidFill>
            <a:srgbClr val="F2F2F2"/>
          </a:solidFill>
          <a:ln w="12700">
            <a:solidFill>
              <a:srgbClr val="5C5C5C"/>
            </a:solidFill>
            <a:prstDash val="solid"/>
            <a:miter/>
          </a:ln>
        </p:spPr>
        <p:txBody>
          <a:bodyPr anchor="ctr"/>
          <a:lstStyle/>
          <a:p>
            <a:pPr lvl="0" algn="ctr"/>
            <a:r>
              <a:rPr lang="zh-CN" altLang="zh-CN"/>
              <a:t>跳蚤市场</a:t>
            </a:r>
          </a:p>
        </p:txBody>
      </p:sp>
      <p:sp>
        <p:nvSpPr>
          <p:cNvPr id="13" name="矩形: 圆角 12"/>
          <p:cNvSpPr/>
          <p:nvPr/>
        </p:nvSpPr>
        <p:spPr>
          <a:xfrm>
            <a:off x="4251960" y="4721425"/>
            <a:ext cx="1325071" cy="455177"/>
          </a:xfrm>
          <a:prstGeom prst="roundRect">
            <a:avLst/>
          </a:prstGeom>
          <a:solidFill>
            <a:srgbClr val="F2F2F2"/>
          </a:solidFill>
          <a:ln w="12700">
            <a:solidFill>
              <a:srgbClr val="5C5C5C"/>
            </a:solidFill>
            <a:prstDash val="solid"/>
            <a:miter/>
          </a:ln>
        </p:spPr>
        <p:txBody>
          <a:bodyPr anchor="ctr"/>
          <a:lstStyle/>
          <a:p>
            <a:pPr lvl="0" algn="ctr"/>
            <a:r>
              <a:rPr lang="zh-CN" altLang="zh-CN"/>
              <a:t>注册</a:t>
            </a:r>
            <a:r>
              <a:rPr lang="en-US" altLang="en-US"/>
              <a:t>&amp;</a:t>
            </a:r>
            <a:r>
              <a:rPr lang="zh-CN" altLang="zh-CN"/>
              <a:t>登录</a:t>
            </a:r>
          </a:p>
        </p:txBody>
      </p:sp>
      <p:cxnSp>
        <p:nvCxnSpPr>
          <p:cNvPr id="14" name="连接符: 曲线 13"/>
          <p:cNvCxnSpPr>
            <a:stCxn id="10" idx="3"/>
            <a:endCxn id="11" idx="1"/>
          </p:cNvCxnSpPr>
          <p:nvPr/>
        </p:nvCxnSpPr>
        <p:spPr>
          <a:xfrm flipV="1">
            <a:off x="2825750" y="2127250"/>
            <a:ext cx="1428750" cy="1301750"/>
          </a:xfrm>
          <a:prstGeom prst="curvedConnector3">
            <a:avLst>
              <a:gd name="adj1" fmla="val 50000"/>
            </a:avLst>
          </a:prstGeom>
          <a:noFill/>
          <a:ln w="25400">
            <a:solidFill>
              <a:srgbClr val="000000"/>
            </a:solidFill>
            <a:prstDash val="solid"/>
            <a:headEnd/>
            <a:tailEnd/>
          </a:ln>
        </p:spPr>
      </p:cxnSp>
      <p:cxnSp>
        <p:nvCxnSpPr>
          <p:cNvPr id="15" name="连接符: 曲线 14"/>
          <p:cNvCxnSpPr>
            <a:stCxn id="12" idx="1"/>
            <a:endCxn id="10" idx="3"/>
          </p:cNvCxnSpPr>
          <p:nvPr/>
        </p:nvCxnSpPr>
        <p:spPr>
          <a:xfrm flipH="1">
            <a:off x="2825750" y="3424767"/>
            <a:ext cx="1428750" cy="8467"/>
          </a:xfrm>
          <a:prstGeom prst="curvedConnector2">
            <a:avLst/>
          </a:prstGeom>
          <a:noFill/>
          <a:ln w="25400">
            <a:solidFill>
              <a:srgbClr val="000000"/>
            </a:solidFill>
            <a:prstDash val="solid"/>
            <a:headEnd/>
            <a:tailEnd/>
          </a:ln>
        </p:spPr>
      </p:cxnSp>
      <p:cxnSp>
        <p:nvCxnSpPr>
          <p:cNvPr id="16" name="连接符: 曲线 15"/>
          <p:cNvCxnSpPr>
            <a:stCxn id="13" idx="1"/>
            <a:endCxn id="10" idx="3"/>
          </p:cNvCxnSpPr>
          <p:nvPr/>
        </p:nvCxnSpPr>
        <p:spPr>
          <a:xfrm flipH="1" flipV="1">
            <a:off x="2825750" y="3429000"/>
            <a:ext cx="1428750" cy="1517650"/>
          </a:xfrm>
          <a:prstGeom prst="curvedConnector3">
            <a:avLst>
              <a:gd name="adj1" fmla="val 50000"/>
            </a:avLst>
          </a:prstGeom>
          <a:noFill/>
          <a:ln w="25400">
            <a:solidFill>
              <a:srgbClr val="000000"/>
            </a:solidFill>
            <a:prstDash val="solid"/>
            <a:headEnd/>
            <a:tailEnd/>
          </a:ln>
        </p:spPr>
      </p:cxnSp>
      <p:sp>
        <p:nvSpPr>
          <p:cNvPr id="17" name="矩形: 圆角 16"/>
          <p:cNvSpPr/>
          <p:nvPr/>
        </p:nvSpPr>
        <p:spPr>
          <a:xfrm>
            <a:off x="6577270" y="2610506"/>
            <a:ext cx="1325071" cy="455177"/>
          </a:xfrm>
          <a:prstGeom prst="roundRect">
            <a:avLst/>
          </a:prstGeom>
          <a:solidFill>
            <a:srgbClr val="F2F2F2"/>
          </a:solidFill>
          <a:ln w="12700">
            <a:solidFill>
              <a:srgbClr val="5C5C5C"/>
            </a:solidFill>
            <a:prstDash val="solid"/>
            <a:miter/>
          </a:ln>
        </p:spPr>
        <p:txBody>
          <a:bodyPr anchor="ctr"/>
          <a:lstStyle/>
          <a:p>
            <a:pPr lvl="0" algn="ctr"/>
            <a:r>
              <a:rPr lang="zh-CN" altLang="zh-CN"/>
              <a:t>物品发布</a:t>
            </a:r>
          </a:p>
        </p:txBody>
      </p:sp>
      <p:sp>
        <p:nvSpPr>
          <p:cNvPr id="18" name="矩形: 圆角 17"/>
          <p:cNvSpPr/>
          <p:nvPr/>
        </p:nvSpPr>
        <p:spPr>
          <a:xfrm>
            <a:off x="6577270" y="3806825"/>
            <a:ext cx="1325071" cy="455177"/>
          </a:xfrm>
          <a:prstGeom prst="roundRect">
            <a:avLst/>
          </a:prstGeom>
          <a:solidFill>
            <a:srgbClr val="F2F2F2"/>
          </a:solidFill>
          <a:ln w="12700">
            <a:solidFill>
              <a:srgbClr val="5C5C5C"/>
            </a:solidFill>
            <a:prstDash val="solid"/>
            <a:miter/>
          </a:ln>
        </p:spPr>
        <p:txBody>
          <a:bodyPr anchor="ctr"/>
          <a:lstStyle/>
          <a:p>
            <a:pPr lvl="0" algn="ctr"/>
            <a:r>
              <a:rPr lang="zh-CN" altLang="zh-CN"/>
              <a:t>物品详情</a:t>
            </a:r>
          </a:p>
        </p:txBody>
      </p:sp>
      <p:sp>
        <p:nvSpPr>
          <p:cNvPr id="19" name="矩形: 圆角 18"/>
          <p:cNvSpPr/>
          <p:nvPr/>
        </p:nvSpPr>
        <p:spPr>
          <a:xfrm>
            <a:off x="9013845" y="3806825"/>
            <a:ext cx="2417496" cy="455177"/>
          </a:xfrm>
          <a:prstGeom prst="roundRect">
            <a:avLst/>
          </a:prstGeom>
          <a:solidFill>
            <a:srgbClr val="F2F2F2"/>
          </a:solidFill>
          <a:ln w="12700">
            <a:solidFill>
              <a:srgbClr val="5C5C5C"/>
            </a:solidFill>
            <a:prstDash val="solid"/>
            <a:miter/>
          </a:ln>
        </p:spPr>
        <p:txBody>
          <a:bodyPr anchor="ctr"/>
          <a:lstStyle/>
          <a:p>
            <a:pPr lvl="0" algn="ctr"/>
            <a:r>
              <a:rPr lang="zh-CN" altLang="zh-CN"/>
              <a:t>我想要—</a:t>
            </a:r>
            <a:r>
              <a:rPr lang="en-US" altLang="en-US"/>
              <a:t>&gt;</a:t>
            </a:r>
            <a:r>
              <a:rPr lang="zh-CN" altLang="zh-CN"/>
              <a:t>聊天页面</a:t>
            </a:r>
          </a:p>
        </p:txBody>
      </p:sp>
      <p:cxnSp>
        <p:nvCxnSpPr>
          <p:cNvPr id="20" name="连接符: 肘形 19"/>
          <p:cNvCxnSpPr/>
          <p:nvPr/>
        </p:nvCxnSpPr>
        <p:spPr>
          <a:xfrm flipH="1">
            <a:off x="5565766" y="2838094"/>
            <a:ext cx="1021620" cy="586673"/>
          </a:xfrm>
          <a:prstGeom prst="bentConnector3">
            <a:avLst>
              <a:gd name="adj1" fmla="val 50000"/>
            </a:avLst>
          </a:prstGeom>
          <a:noFill/>
          <a:ln w="25400">
            <a:solidFill>
              <a:srgbClr val="000000"/>
            </a:solidFill>
            <a:prstDash val="solid"/>
            <a:headEnd/>
            <a:tailEnd/>
          </a:ln>
        </p:spPr>
      </p:cxnSp>
      <p:cxnSp>
        <p:nvCxnSpPr>
          <p:cNvPr id="21" name="连接符: 肘形 20"/>
          <p:cNvCxnSpPr>
            <a:stCxn id="18" idx="1"/>
            <a:endCxn id="12" idx="3"/>
          </p:cNvCxnSpPr>
          <p:nvPr/>
        </p:nvCxnSpPr>
        <p:spPr>
          <a:xfrm flipH="1" flipV="1">
            <a:off x="5575300" y="3429000"/>
            <a:ext cx="1003300" cy="603250"/>
          </a:xfrm>
          <a:prstGeom prst="bentConnector3">
            <a:avLst>
              <a:gd name="adj1" fmla="val 50000"/>
            </a:avLst>
          </a:prstGeom>
          <a:noFill/>
          <a:ln w="25400">
            <a:solidFill>
              <a:srgbClr val="000000"/>
            </a:solidFill>
            <a:prstDash val="solid"/>
            <a:headEnd/>
            <a:tailEnd/>
          </a:ln>
        </p:spPr>
      </p:cxnSp>
      <p:cxnSp>
        <p:nvCxnSpPr>
          <p:cNvPr id="22" name="直接箭头连接符 21"/>
          <p:cNvCxnSpPr>
            <a:stCxn id="18" idx="3"/>
            <a:endCxn id="19" idx="1"/>
          </p:cNvCxnSpPr>
          <p:nvPr/>
        </p:nvCxnSpPr>
        <p:spPr>
          <a:xfrm flipV="1">
            <a:off x="7902340" y="4034414"/>
            <a:ext cx="1111504" cy="0"/>
          </a:xfrm>
          <a:prstGeom prst="straightConnector1">
            <a:avLst/>
          </a:prstGeom>
          <a:noFill/>
          <a:ln w="25400">
            <a:solidFill>
              <a:srgbClr val="000000"/>
            </a:solidFill>
            <a:prstDash val="solid"/>
            <a:headEnd/>
            <a:tailEnd/>
          </a:ln>
        </p:spPr>
      </p:cxnSp>
      <p:cxnSp>
        <p:nvCxnSpPr>
          <p:cNvPr id="23" name="连接符: 曲线 22"/>
          <p:cNvCxnSpPr>
            <a:stCxn id="11" idx="3"/>
            <a:endCxn id="17" idx="0"/>
          </p:cNvCxnSpPr>
          <p:nvPr/>
        </p:nvCxnSpPr>
        <p:spPr>
          <a:xfrm>
            <a:off x="5575300" y="2127250"/>
            <a:ext cx="1663700" cy="482600"/>
          </a:xfrm>
          <a:prstGeom prst="curvedConnector2">
            <a:avLst/>
          </a:prstGeom>
          <a:noFill/>
          <a:ln w="25400" cmpd="sng">
            <a:solidFill>
              <a:srgbClr val="000000">
                <a:alpha val="40000"/>
              </a:srgbClr>
            </a:solidFill>
            <a:prstDash val="solid"/>
            <a:headEnd w="med" len="med"/>
            <a:tailEnd type="triangle" w="lg" len="lg"/>
          </a:ln>
        </p:spPr>
      </p:cxnSp>
      <p:cxnSp>
        <p:nvCxnSpPr>
          <p:cNvPr id="24" name="连接符: 曲线 23"/>
          <p:cNvCxnSpPr/>
          <p:nvPr/>
        </p:nvCxnSpPr>
        <p:spPr>
          <a:xfrm flipH="1">
            <a:off x="5578240" y="2838094"/>
            <a:ext cx="2324100" cy="2108200"/>
          </a:xfrm>
          <a:prstGeom prst="curvedConnector3">
            <a:avLst>
              <a:gd name="adj1" fmla="val -29523"/>
            </a:avLst>
          </a:prstGeom>
          <a:noFill/>
          <a:ln w="25400">
            <a:solidFill>
              <a:srgbClr val="000000">
                <a:alpha val="40000"/>
              </a:srgbClr>
            </a:solidFill>
            <a:prstDash val="solid"/>
            <a:headEnd w="med" len="med"/>
            <a:tailEnd type="triangle" w="lg" len="lg"/>
          </a:ln>
        </p:spPr>
      </p:cxnSp>
      <p:cxnSp>
        <p:nvCxnSpPr>
          <p:cNvPr id="25" name="连接符: 曲线 24"/>
          <p:cNvCxnSpPr>
            <a:stCxn id="18" idx="2"/>
            <a:endCxn id="13" idx="2"/>
          </p:cNvCxnSpPr>
          <p:nvPr/>
        </p:nvCxnSpPr>
        <p:spPr>
          <a:xfrm rot="5400000">
            <a:off x="5619750" y="3556000"/>
            <a:ext cx="914400" cy="2324100"/>
          </a:xfrm>
          <a:prstGeom prst="curvedConnector3">
            <a:avLst>
              <a:gd name="adj1" fmla="val 155125"/>
            </a:avLst>
          </a:prstGeom>
          <a:noFill/>
          <a:ln w="25400">
            <a:solidFill>
              <a:srgbClr val="000000">
                <a:alpha val="40000"/>
              </a:srgbClr>
            </a:solidFill>
            <a:prstDash val="solid"/>
            <a:headEnd w="med" len="med"/>
            <a:tailEnd type="triangle" w="lg" len="lg"/>
          </a:ln>
        </p:spPr>
      </p:cxnSp>
      <p:sp>
        <p:nvSpPr>
          <p:cNvPr id="26" name="文本框 25"/>
          <p:cNvSpPr txBox="1"/>
          <p:nvPr/>
        </p:nvSpPr>
        <p:spPr>
          <a:xfrm>
            <a:off x="7569092" y="4533900"/>
            <a:ext cx="1778000" cy="368300"/>
          </a:xfrm>
          <a:prstGeom prst="rect">
            <a:avLst/>
          </a:prstGeom>
          <a:ln w="12700">
            <a:prstDash val="solid"/>
            <a:miter/>
          </a:ln>
        </p:spPr>
        <p:txBody>
          <a:bodyPr>
            <a:spAutoFit/>
          </a:bodyPr>
          <a:lstStyle/>
          <a:p>
            <a:pPr lvl="0"/>
            <a:r>
              <a:rPr lang="zh-CN" altLang="zh-CN"/>
              <a:t>未登录时</a:t>
            </a:r>
          </a:p>
        </p:txBody>
      </p:sp>
      <p:sp>
        <p:nvSpPr>
          <p:cNvPr id="27" name="文本框 26"/>
          <p:cNvSpPr txBox="1"/>
          <p:nvPr/>
        </p:nvSpPr>
        <p:spPr>
          <a:xfrm>
            <a:off x="5461805" y="5625174"/>
            <a:ext cx="1778000" cy="368300"/>
          </a:xfrm>
          <a:prstGeom prst="rect">
            <a:avLst/>
          </a:prstGeom>
          <a:ln w="12700">
            <a:prstDash val="solid"/>
            <a:miter/>
          </a:ln>
        </p:spPr>
        <p:txBody>
          <a:bodyPr>
            <a:spAutoFit/>
          </a:bodyPr>
          <a:lstStyle/>
          <a:p>
            <a:pPr lvl="0"/>
            <a:r>
              <a:rPr lang="zh-CN" altLang="zh-CN"/>
              <a:t>未登录时</a:t>
            </a:r>
          </a:p>
        </p:txBody>
      </p:sp>
      <p:sp>
        <p:nvSpPr>
          <p:cNvPr id="28" name="文本框 27"/>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1</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、流程图——项目功能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AC331B35-6369-4E93-852F-C9915DAF7CA1}"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AD17C77F-F32D-4C6F-9A6E-8012741F5416}" type="slidenum">
              <a:rPr lang="en-US" altLang="en-US"/>
              <a:t>8</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66888" y="2163907"/>
            <a:ext cx="7043738" cy="2851006"/>
          </a:xfrm>
          <a:prstGeom prst="rect">
            <a:avLst/>
          </a:prstGeom>
          <a:noFill/>
        </p:spPr>
        <p:txBody>
          <a:bodyPr vert="horz" wrap="square" lIns="91440" tIns="45720" rIns="91440" bIns="45720" anchor="t">
            <a:normAutofit fontScale="90000" lnSpcReduction="10000"/>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300" dirty="0">
                <a:solidFill>
                  <a:srgbClr val="000000"/>
                </a:solidFill>
                <a:latin typeface="楷体" panose="02010609060101010101" pitchFamily="49" charset="-122"/>
                <a:ea typeface="楷体" panose="02010609060101010101" pitchFamily="49" charset="-122"/>
              </a:rPr>
              <a:t>主页醒目的标题及动画，醒目地向用户展示网站名称</a:t>
            </a:r>
          </a:p>
          <a:p>
            <a:pPr marL="342900" lvl="0" indent="-342900" algn="l" defTabSz="914400">
              <a:lnSpc>
                <a:spcPct val="100000"/>
              </a:lnSpc>
              <a:spcBef>
                <a:spcPts val="1200"/>
              </a:spcBef>
              <a:buFont typeface="Wingdings" charset="0"/>
              <a:buChar char="Ø"/>
            </a:pPr>
            <a:r>
              <a:rPr lang="zh-CN" altLang="zh-CN" sz="2300" dirty="0">
                <a:solidFill>
                  <a:srgbClr val="000000"/>
                </a:solidFill>
                <a:latin typeface="楷体" panose="02010609060101010101" pitchFamily="49" charset="-122"/>
                <a:ea typeface="楷体" panose="02010609060101010101" pitchFamily="49" charset="-122"/>
              </a:rPr>
              <a:t>主页与各个板块直接或者间接连接，设置了一个登录判定功能，未登录时部分模块将会无法使用，未登录时使用某些必要功能时将会被拦截（拒绝授权访问），正常登录完成后才能使用或者预览指定要登录的部分，主要实现注册登录功能，品牌</a:t>
            </a:r>
            <a:r>
              <a:rPr lang="en-US" altLang="en-US" sz="2300" dirty="0">
                <a:solidFill>
                  <a:srgbClr val="000000"/>
                </a:solidFill>
                <a:latin typeface="楷体" panose="02010609060101010101" pitchFamily="49" charset="-122"/>
                <a:ea typeface="楷体" panose="02010609060101010101" pitchFamily="49" charset="-122"/>
              </a:rPr>
              <a:t>Logo</a:t>
            </a:r>
            <a:r>
              <a:rPr lang="zh-CN" altLang="zh-CN" sz="2300" dirty="0">
                <a:solidFill>
                  <a:srgbClr val="000000"/>
                </a:solidFill>
                <a:latin typeface="楷体" panose="02010609060101010101" pitchFamily="49" charset="-122"/>
                <a:ea typeface="楷体" panose="02010609060101010101" pitchFamily="49" charset="-122"/>
              </a:rPr>
              <a:t>以及各个界面标题导航具有跳转功能，轮播图也和跳蚤市场的分类相关联，底部预览图可以让用户预览部分样品图，界面部分图片还有动态功能。</a:t>
            </a:r>
          </a:p>
          <a:p>
            <a:pPr marL="342900" lvl="0" indent="-342900" algn="l" defTabSz="914400">
              <a:lnSpc>
                <a:spcPct val="100000"/>
              </a:lnSpc>
              <a:spcBef>
                <a:spcPts val="1200"/>
              </a:spcBef>
              <a:buFont typeface="Wingdings" charset="0"/>
              <a:buChar char="Ø"/>
            </a:pPr>
            <a:endParaRPr lang="zh-CN" altLang="zh-CN" sz="1800" b="0" i="0" strike="noStrike" spc="0" dirty="0">
              <a:solidFill>
                <a:srgbClr val="000000"/>
              </a:solidFill>
              <a:latin typeface="SimHei"/>
              <a:ea typeface="SimHei"/>
            </a:endParaRPr>
          </a:p>
          <a:p>
            <a:pPr marL="342900" lvl="0" indent="-342900" algn="l" defTabSz="914400">
              <a:lnSpc>
                <a:spcPct val="100000"/>
              </a:lnSpc>
              <a:spcBef>
                <a:spcPts val="1200"/>
              </a:spcBef>
              <a:buFont typeface="Wingdings" charset="0"/>
              <a:buChar char="Ø"/>
            </a:pPr>
            <a:endParaRPr lang="en-US" altLang="en-US" sz="1800" b="0" i="0" strike="noStrike" spc="0" dirty="0">
              <a:solidFill>
                <a:srgbClr val="000000"/>
              </a:solidFill>
              <a:latin typeface="SimHei"/>
              <a:ea typeface="SimHei"/>
            </a:endParaRP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2.1 </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、功能划分——主页</a:t>
            </a:r>
          </a:p>
        </p:txBody>
      </p:sp>
      <p:pic>
        <p:nvPicPr>
          <p:cNvPr id="12" name="图片 11"/>
          <p:cNvPicPr>
            <a:picLocks noChangeAspect="1"/>
          </p:cNvPicPr>
          <p:nvPr/>
        </p:nvPicPr>
        <p:blipFill>
          <a:blip r:embed="rId4"/>
          <a:stretch/>
        </p:blipFill>
        <p:spPr>
          <a:xfrm>
            <a:off x="8636599" y="1576394"/>
            <a:ext cx="2286103" cy="4696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799719"/>
          </a:xfrm>
          <a:prstGeom prst="rect">
            <a:avLst/>
          </a:prstGeom>
          <a:ln w="0">
            <a:prstDash val="solid"/>
          </a:ln>
        </p:spPr>
        <p:txBody>
          <a:bodyPr vert="horz" lIns="91440" tIns="45720" rIns="91440" bIns="45720" anchor="ctr">
            <a:normAutofit/>
          </a:bodyPr>
          <a:lstStyle>
            <a:lvl1pPr lvl="0" algn="l" defTabSz="914400">
              <a:lnSpc>
                <a:spcPct val="90000"/>
              </a:lnSpc>
              <a:spcBef>
                <a:spcPct val="0"/>
              </a:spcBef>
              <a:buNone/>
              <a:defRPr sz="5400" kern="1200" baseline="0">
                <a:blipFill>
                  <a:blip r:embed="rId2"/>
                  <a:tile tx="6350" ty="-127000" sx="65000" sy="64000" flip="none" algn="tl"/>
                </a:blipFill>
                <a:latin typeface="Rockwell Condensed"/>
                <a:ea typeface="方正姚体"/>
              </a:defRPr>
            </a:lvl1pPr>
          </a:lstStyle>
          <a:p>
            <a:pPr defTabSz="457200">
              <a:lnSpc>
                <a:spcPct val="100000"/>
              </a:lnSpc>
            </a:pPr>
            <a:r>
              <a:rPr lang="zh-CN" altLang="zh-CN" sz="4400" dirty="0">
                <a:solidFill>
                  <a:srgbClr val="128AFA"/>
                </a:solidFill>
                <a:latin typeface="汉仪文黑-85W" panose="00020600040101010101" pitchFamily="18" charset="-128"/>
                <a:ea typeface="汉仪文黑-85W" panose="00020600040101010101" pitchFamily="18" charset="-128"/>
                <a:cs typeface="汉仪文黑-85W" panose="00020600040101010101" pitchFamily="18" charset="-128"/>
              </a:rPr>
              <a:t>二、项目设计</a:t>
            </a:r>
          </a:p>
        </p:txBody>
      </p:sp>
      <p:sp>
        <p:nvSpPr>
          <p:cNvPr id="3" name="Date Placeholder 2"/>
          <p:cNvSpPr>
            <a:spLocks noGrp="1"/>
          </p:cNvSpPr>
          <p:nvPr>
            <p:ph type="dt" idx="10"/>
          </p:nvPr>
        </p:nvSpPr>
        <p:spPr>
          <a:xfrm>
            <a:off x="7964424" y="6272784"/>
            <a:ext cx="3273552" cy="365125"/>
          </a:xfrm>
          <a:prstGeom prst="rect">
            <a:avLst/>
          </a:prstGeom>
        </p:spPr>
        <p:txBody>
          <a:bodyPr vert="horz" lIns="91440" tIns="45720" rIns="91440" bIns="45720" anchor="ctr"/>
          <a:lstStyle>
            <a:lvl1pPr lvl="0" algn="r">
              <a:defRPr sz="1100">
                <a:solidFill>
                  <a:schemeClr val="tx2"/>
                </a:solidFill>
              </a:defRPr>
            </a:lvl1pPr>
          </a:lstStyle>
          <a:p>
            <a:fld id="{77383614-F720-4DC5-A5BD-ED62359B57A2}" type="datetime1">
              <a:rPr lang="en-US" altLang="en-US"/>
              <a:t>12/17/2023</a:t>
            </a:fld>
            <a:endParaRPr lang="en-US" altLang="en-US"/>
          </a:p>
        </p:txBody>
      </p:sp>
      <p:sp>
        <p:nvSpPr>
          <p:cNvPr id="4" name="Footer Placeholder 3"/>
          <p:cNvSpPr>
            <a:spLocks noGrp="1"/>
          </p:cNvSpPr>
          <p:nvPr>
            <p:ph type="ftr" idx="11"/>
          </p:nvPr>
        </p:nvSpPr>
        <p:spPr>
          <a:xfrm>
            <a:off x="1088136" y="6272784"/>
            <a:ext cx="6327648" cy="365125"/>
          </a:xfrm>
          <a:prstGeom prst="rect">
            <a:avLst/>
          </a:prstGeom>
        </p:spPr>
        <p:txBody>
          <a:bodyPr vert="horz" lIns="91440" tIns="45720" rIns="91440" bIns="45720" anchor="ctr"/>
          <a:lstStyle>
            <a:lvl1pPr lvl="0" algn="l">
              <a:defRPr sz="1100">
                <a:solidFill>
                  <a:schemeClr val="tx2"/>
                </a:solidFill>
              </a:defRPr>
            </a:lvl1pPr>
          </a:lstStyle>
          <a:p>
            <a:pPr lvl="0"/>
            <a:r>
              <a:rPr lang="en-US" altLang="en-US"/>
              <a:t>NIIT@GUET</a:t>
            </a:r>
          </a:p>
        </p:txBody>
      </p:sp>
      <p:sp>
        <p:nvSpPr>
          <p:cNvPr id="5" name="Slide Number Placeholder 4"/>
          <p:cNvSpPr>
            <a:spLocks noGrp="1"/>
          </p:cNvSpPr>
          <p:nvPr>
            <p:ph type="sldNum" idx="12"/>
          </p:nvPr>
        </p:nvSpPr>
        <p:spPr>
          <a:xfrm>
            <a:off x="11311128" y="6272784"/>
            <a:ext cx="640080" cy="365125"/>
          </a:xfrm>
          <a:prstGeom prst="rect">
            <a:avLst/>
          </a:prstGeom>
        </p:spPr>
        <p:txBody>
          <a:bodyPr vert="horz" lIns="91440" tIns="45720" rIns="91440" bIns="45720" anchor="ctr"/>
          <a:lstStyle>
            <a:lvl1pPr lvl="0" algn="ctr">
              <a:defRPr sz="1400" b="1">
                <a:solidFill>
                  <a:srgbClr val="FFFFFF"/>
                </a:solidFill>
                <a:latin typeface="Rockwell Condensed"/>
              </a:defRPr>
            </a:lvl1pPr>
          </a:lstStyle>
          <a:p>
            <a:fld id="{AC4C0D74-8E7D-4BAA-B4F5-F395257BED97}" type="slidenum">
              <a:rPr lang="en-US" altLang="en-US"/>
              <a:t>9</a:t>
            </a:fld>
            <a:endParaRPr lang="en-US" altLang="en-US"/>
          </a:p>
        </p:txBody>
      </p:sp>
      <p:sp>
        <p:nvSpPr>
          <p:cNvPr id="8" name="矩形 7"/>
          <p:cNvSpPr/>
          <p:nvPr/>
        </p:nvSpPr>
        <p:spPr>
          <a:xfrm>
            <a:off x="1069848" y="1284351"/>
            <a:ext cx="10058400" cy="107156"/>
          </a:xfrm>
          <a:prstGeom prst="rect">
            <a:avLst/>
          </a:prstGeom>
          <a:solidFill>
            <a:srgbClr val="0188FB"/>
          </a:solidFill>
          <a:ln w="0"/>
        </p:spPr>
        <p:txBody>
          <a:bodyPr anchor="ct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pPr algn="ctr"/>
            <a:endParaRPr/>
          </a:p>
        </p:txBody>
      </p:sp>
      <p:sp>
        <p:nvSpPr>
          <p:cNvPr id="9" name="Content Placeholder 2"/>
          <p:cNvSpPr>
            <a:spLocks noGrp="1"/>
          </p:cNvSpPr>
          <p:nvPr/>
        </p:nvSpPr>
        <p:spPr>
          <a:xfrm>
            <a:off x="1266888" y="2163907"/>
            <a:ext cx="7043738" cy="2851006"/>
          </a:xfrm>
          <a:prstGeom prst="rect">
            <a:avLst/>
          </a:prstGeom>
          <a:noFill/>
        </p:spPr>
        <p:txBody>
          <a:bodyPr vert="horz" wrap="square" lIns="91440" tIns="45720" rIns="91440" bIns="45720" anchor="t">
            <a:normAutofit/>
          </a:bodyPr>
          <a:lstStyle>
            <a:lvl1pPr marL="182880" lvl="0" indent="-182880" algn="l" defTabSz="914400">
              <a:lnSpc>
                <a:spcPct val="90000"/>
              </a:lnSpc>
              <a:spcBef>
                <a:spcPts val="1200"/>
              </a:spcBef>
              <a:buClr>
                <a:schemeClr val="accent1">
                  <a:lumMod val="75000"/>
                </a:schemeClr>
              </a:buClr>
              <a:buSzPct val="85000"/>
              <a:buFont typeface="Wingdings" charset="2"/>
              <a:buChar char="§"/>
              <a:defRPr sz="2000" kern="1200">
                <a:solidFill>
                  <a:schemeClr val="tx1"/>
                </a:solidFill>
                <a:latin typeface="Rockwell"/>
                <a:ea typeface="方正姚体"/>
              </a:defRPr>
            </a:lvl1pPr>
            <a:lvl2pPr marL="457200" lvl="1" indent="-182880" algn="l" defTabSz="914400">
              <a:lnSpc>
                <a:spcPct val="90000"/>
              </a:lnSpc>
              <a:spcBef>
                <a:spcPts val="400"/>
              </a:spcBef>
              <a:spcAft>
                <a:spcPts val="200"/>
              </a:spcAft>
              <a:buClr>
                <a:schemeClr val="accent1">
                  <a:lumMod val="75000"/>
                </a:schemeClr>
              </a:buClr>
              <a:buSzPct val="85000"/>
              <a:buFont typeface="Wingdings" charset="2"/>
              <a:buChar char="§"/>
              <a:defRPr sz="1800" kern="1200">
                <a:solidFill>
                  <a:schemeClr val="tx1"/>
                </a:solidFill>
                <a:latin typeface="Rockwell"/>
                <a:ea typeface="方正姚体"/>
              </a:defRPr>
            </a:lvl2pPr>
            <a:lvl3pPr marL="731520" lvl="2"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3pPr>
            <a:lvl4pPr marL="1005840" lvl="3"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4pPr>
            <a:lvl5pPr marL="1280160" lvl="4" indent="-18288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5pPr>
            <a:lvl6pPr marL="1600200" lvl="5"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6pPr>
            <a:lvl7pPr marL="1899920" lvl="6"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7pPr>
            <a:lvl8pPr marL="2200275" lvl="7"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8pPr>
            <a:lvl9pPr marL="2499995" lvl="8" indent="-228600" algn="l" defTabSz="914400">
              <a:lnSpc>
                <a:spcPct val="90000"/>
              </a:lnSpc>
              <a:spcBef>
                <a:spcPts val="400"/>
              </a:spcBef>
              <a:spcAft>
                <a:spcPts val="200"/>
              </a:spcAft>
              <a:buClr>
                <a:schemeClr val="accent1">
                  <a:lumMod val="75000"/>
                </a:schemeClr>
              </a:buClr>
              <a:buSzPct val="85000"/>
              <a:buFont typeface="Wingdings" charset="2"/>
              <a:buChar char="§"/>
              <a:defRPr sz="1600" kern="1200">
                <a:solidFill>
                  <a:schemeClr val="tx1"/>
                </a:solidFill>
                <a:latin typeface="Rockwell"/>
                <a:ea typeface="方正姚体"/>
              </a:defRPr>
            </a:lvl9pPr>
          </a:lstStyle>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可填写物品名称、分类、描述、价格，并上传图片。</a:t>
            </a:r>
          </a:p>
          <a:p>
            <a:pPr marL="342900" lvl="0" indent="-342900" algn="l" defTabSz="914400">
              <a:lnSpc>
                <a:spcPct val="100000"/>
              </a:lnSpc>
              <a:spcBef>
                <a:spcPts val="1200"/>
              </a:spcBef>
              <a:buFont typeface="Wingdings" charset="0"/>
              <a:buChar char="Ø"/>
            </a:pPr>
            <a:r>
              <a:rPr lang="zh-CN" altLang="zh-CN" sz="2200" dirty="0">
                <a:solidFill>
                  <a:srgbClr val="000000"/>
                </a:solidFill>
                <a:latin typeface="楷体" panose="02010609060101010101" pitchFamily="49" charset="-122"/>
                <a:ea typeface="楷体" panose="02010609060101010101" pitchFamily="49" charset="-122"/>
              </a:rPr>
              <a:t>选择图片后，可在页面预览图片。</a:t>
            </a:r>
          </a:p>
          <a:p>
            <a:pPr marL="342900" lvl="0" indent="-342900" algn="l" defTabSz="914400">
              <a:lnSpc>
                <a:spcPct val="100000"/>
              </a:lnSpc>
              <a:spcBef>
                <a:spcPts val="1200"/>
              </a:spcBef>
              <a:buFont typeface="Wingdings" charset="0"/>
              <a:buChar char="Ø"/>
            </a:pPr>
            <a:endParaRPr lang="zh-CN" altLang="zh-CN" sz="1800" b="0" i="0" strike="noStrike" spc="0" dirty="0">
              <a:solidFill>
                <a:srgbClr val="000000"/>
              </a:solidFill>
              <a:latin typeface="SimHei"/>
              <a:ea typeface="SimHei"/>
            </a:endParaRPr>
          </a:p>
          <a:p>
            <a:pPr marL="342900" lvl="0" indent="-342900" algn="l" defTabSz="914400">
              <a:lnSpc>
                <a:spcPct val="100000"/>
              </a:lnSpc>
              <a:spcBef>
                <a:spcPts val="1200"/>
              </a:spcBef>
              <a:buFont typeface="Wingdings" charset="0"/>
              <a:buChar char="Ø"/>
            </a:pPr>
            <a:endParaRPr lang="en-US" altLang="en-US" sz="1800" b="0" i="0" strike="noStrike" spc="0" dirty="0">
              <a:solidFill>
                <a:srgbClr val="000000"/>
              </a:solidFill>
              <a:latin typeface="SimHei"/>
              <a:ea typeface="SimHei"/>
            </a:endParaRPr>
          </a:p>
        </p:txBody>
      </p:sp>
      <p:pic>
        <p:nvPicPr>
          <p:cNvPr id="10" name="图片 9"/>
          <p:cNvPicPr>
            <a:picLocks noChangeAspect="1"/>
          </p:cNvPicPr>
          <p:nvPr/>
        </p:nvPicPr>
        <p:blipFill>
          <a:blip r:embed="rId3"/>
          <a:stretch/>
        </p:blipFill>
        <p:spPr>
          <a:xfrm>
            <a:off x="7949648" y="484632"/>
            <a:ext cx="3175616" cy="848059"/>
          </a:xfrm>
          <a:prstGeom prst="rect">
            <a:avLst/>
          </a:prstGeom>
          <a:effectLst/>
        </p:spPr>
      </p:pic>
      <p:sp>
        <p:nvSpPr>
          <p:cNvPr id="11" name="文本框 10"/>
          <p:cNvSpPr txBox="1"/>
          <p:nvPr/>
        </p:nvSpPr>
        <p:spPr>
          <a:xfrm>
            <a:off x="1192848" y="1460182"/>
            <a:ext cx="5975350" cy="457200"/>
          </a:xfrm>
          <a:prstGeom prst="rect">
            <a:avLst/>
          </a:prstGeom>
          <a:ln w="12700">
            <a:prstDash val="solid"/>
            <a:miter/>
          </a:ln>
        </p:spPr>
        <p:txBody>
          <a:bodyPr>
            <a:spAutoFit/>
          </a:bodyPr>
          <a:lstStyle>
            <a:lvl1pPr marL="0" lvl="0" algn="l" defTabSz="457200">
              <a:defRPr sz="1800" kern="1200">
                <a:solidFill>
                  <a:schemeClr val="tx1"/>
                </a:solidFill>
                <a:latin typeface="Rockwell"/>
                <a:ea typeface="方正姚体"/>
              </a:defRPr>
            </a:lvl1pPr>
            <a:lvl2pPr marL="457200" lvl="1" algn="l" defTabSz="457200">
              <a:defRPr sz="1800" kern="1200">
                <a:solidFill>
                  <a:schemeClr val="tx1"/>
                </a:solidFill>
                <a:latin typeface="Rockwell"/>
                <a:ea typeface="方正姚体"/>
              </a:defRPr>
            </a:lvl2pPr>
            <a:lvl3pPr marL="914400" lvl="2" algn="l" defTabSz="457200">
              <a:defRPr sz="1800" kern="1200">
                <a:solidFill>
                  <a:schemeClr val="tx1"/>
                </a:solidFill>
                <a:latin typeface="Rockwell"/>
                <a:ea typeface="方正姚体"/>
              </a:defRPr>
            </a:lvl3pPr>
            <a:lvl4pPr marL="1371600" lvl="3" algn="l" defTabSz="457200">
              <a:defRPr sz="1800" kern="1200">
                <a:solidFill>
                  <a:schemeClr val="tx1"/>
                </a:solidFill>
                <a:latin typeface="Rockwell"/>
                <a:ea typeface="方正姚体"/>
              </a:defRPr>
            </a:lvl4pPr>
            <a:lvl5pPr marL="1828800" lvl="4" algn="l" defTabSz="457200">
              <a:defRPr sz="1800" kern="1200">
                <a:solidFill>
                  <a:schemeClr val="tx1"/>
                </a:solidFill>
                <a:latin typeface="Rockwell"/>
                <a:ea typeface="方正姚体"/>
              </a:defRPr>
            </a:lvl5pPr>
            <a:lvl6pPr marL="2286000" lvl="5" algn="l" defTabSz="457200">
              <a:defRPr sz="1800" kern="1200">
                <a:solidFill>
                  <a:schemeClr val="tx1"/>
                </a:solidFill>
                <a:latin typeface="Rockwell"/>
                <a:ea typeface="方正姚体"/>
              </a:defRPr>
            </a:lvl6pPr>
            <a:lvl7pPr marL="2743200" lvl="6" algn="l" defTabSz="457200">
              <a:defRPr sz="1800" kern="1200">
                <a:solidFill>
                  <a:schemeClr val="tx1"/>
                </a:solidFill>
                <a:latin typeface="Rockwell"/>
                <a:ea typeface="方正姚体"/>
              </a:defRPr>
            </a:lvl7pPr>
            <a:lvl8pPr marL="3200400" lvl="7" algn="l" defTabSz="457200">
              <a:defRPr sz="1800" kern="1200">
                <a:solidFill>
                  <a:schemeClr val="tx1"/>
                </a:solidFill>
                <a:latin typeface="Rockwell"/>
                <a:ea typeface="方正姚体"/>
              </a:defRPr>
            </a:lvl8pPr>
            <a:lvl9pPr marL="3657600" lvl="8" algn="l" defTabSz="457200">
              <a:defRPr sz="1800" kern="1200">
                <a:solidFill>
                  <a:schemeClr val="tx1"/>
                </a:solidFill>
                <a:latin typeface="Rockwell"/>
                <a:ea typeface="方正姚体"/>
              </a:defRPr>
            </a:lvl9pPr>
          </a:lstStyle>
          <a:p>
            <a:r>
              <a:rPr lang="en-US" altLang="en-US" sz="2400" dirty="0">
                <a:latin typeface="汉仪文黑-85W" panose="00020600040101010101" pitchFamily="18" charset="-128"/>
                <a:ea typeface="汉仪文黑-85W" panose="00020600040101010101" pitchFamily="18" charset="-128"/>
                <a:cs typeface="汉仪文黑-85W" panose="00020600040101010101" pitchFamily="18" charset="-128"/>
              </a:rPr>
              <a:t>2.2</a:t>
            </a:r>
            <a:r>
              <a:rPr lang="zh-CN" altLang="zh-CN" sz="2400" dirty="0">
                <a:latin typeface="汉仪文黑-85W" panose="00020600040101010101" pitchFamily="18" charset="-128"/>
                <a:ea typeface="汉仪文黑-85W" panose="00020600040101010101" pitchFamily="18" charset="-128"/>
                <a:cs typeface="汉仪文黑-85W" panose="00020600040101010101" pitchFamily="18" charset="-128"/>
              </a:rPr>
              <a:t>、功能划分——物品发布</a:t>
            </a:r>
          </a:p>
        </p:txBody>
      </p:sp>
      <p:pic>
        <p:nvPicPr>
          <p:cNvPr id="12" name="图片 11"/>
          <p:cNvPicPr>
            <a:picLocks noChangeAspect="1"/>
          </p:cNvPicPr>
          <p:nvPr/>
        </p:nvPicPr>
        <p:blipFill>
          <a:blip r:embed="rId4"/>
          <a:stretch/>
        </p:blipFill>
        <p:spPr>
          <a:xfrm>
            <a:off x="8673783" y="1576394"/>
            <a:ext cx="2305067" cy="469639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86fa7ee-51d4-4b30-83cd-5022b4493ec9}"/>
</p:tagLst>
</file>

<file path=ppt/theme/theme1.xml><?xml version="1.0" encoding="utf-8"?>
<a:theme xmlns:a="http://schemas.openxmlformats.org/drawingml/2006/main" name="Office 主题​​">
  <a:themeElements>
    <a:clrScheme name="Offic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TotalTime>
  <Words>1368</Words>
  <Application>Microsoft Office PowerPoint</Application>
  <PresentationFormat>宽屏</PresentationFormat>
  <Paragraphs>185</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汉仪文黑-85W</vt:lpstr>
      <vt:lpstr>Calibri</vt:lpstr>
      <vt:lpstr>Wingdings</vt:lpstr>
      <vt:lpstr>楷体</vt:lpstr>
      <vt:lpstr>SimHei</vt:lpstr>
      <vt:lpstr>Rockwell</vt:lpstr>
      <vt:lpstr>Rockwell Condensed</vt:lpstr>
      <vt:lpstr>Microsoft YaHei</vt:lpstr>
      <vt:lpstr>Times New Roman</vt:lpstr>
      <vt:lpstr>Microsoft YaHei</vt:lpstr>
      <vt:lpstr>腾讯体W7</vt:lpstr>
      <vt:lpstr>Office 主题​​</vt:lpstr>
      <vt:lpstr>PowerPoint 演示文稿</vt:lpstr>
      <vt:lpstr>PowerPoint 演示文稿</vt:lpstr>
      <vt:lpstr>PowerPoint 演示文稿</vt:lpstr>
      <vt:lpstr>PowerPoint 演示文稿</vt:lpstr>
      <vt:lpstr>一、项目概述</vt:lpstr>
      <vt:lpstr>一、项目概述</vt:lpstr>
      <vt:lpstr>二、项目设计</vt:lpstr>
      <vt:lpstr>二、项目设计</vt:lpstr>
      <vt:lpstr>二、项目设计</vt:lpstr>
      <vt:lpstr>二、项目设计</vt:lpstr>
      <vt:lpstr>二、项目设计</vt:lpstr>
      <vt:lpstr>二、项目设计</vt:lpstr>
      <vt:lpstr>二、项目设计</vt:lpstr>
      <vt:lpstr>二、项目设计</vt:lpstr>
      <vt:lpstr>二、项目设计</vt:lpstr>
      <vt:lpstr>二、项目设计</vt:lpstr>
      <vt:lpstr>二、项目设计</vt:lpstr>
      <vt:lpstr>二、项目设计</vt:lpstr>
      <vt:lpstr>二、项目设计</vt:lpstr>
      <vt:lpstr>三、技术实现</vt:lpstr>
      <vt:lpstr>三、技术实现</vt:lpstr>
      <vt:lpstr>四、总结</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Shahnawaz</dc:creator>
  <cp:lastModifiedBy>Jiang Zuwei</cp:lastModifiedBy>
  <cp:revision>52</cp:revision>
  <dcterms:created xsi:type="dcterms:W3CDTF">2016-11-16T02:03:00Z</dcterms:created>
  <dcterms:modified xsi:type="dcterms:W3CDTF">2023-12-17T15:13:24Z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C4B988330DBB4A4591EC78A94A26B4F0</vt:lpwstr>
  </property>
  <property fmtid="{D5CDD505-2E9C-101B-9397-08002B2CF9AE}" pid="3" name="MSIP_Label_defa4170-0d19-0005-0004-bc88714345d2_Enabled">
    <vt:lpwstr>true</vt:lpwstr>
  </property>
  <property fmtid="{D5CDD505-2E9C-101B-9397-08002B2CF9AE}" pid="4" name="MSIP_Label_defa4170-0d19-0005-0004-bc88714345d2_SetDate">
    <vt:lpwstr>2023-12-12T21:17:09Z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6d73dfbe-02c8-4950-87f7-c59e2de7926a</vt:lpwstr>
  </property>
  <property fmtid="{D5CDD505-2E9C-101B-9397-08002B2CF9AE}" pid="8" name="MSIP_Label_defa4170-0d19-0005-0004-bc88714345d2_ActionId">
    <vt:lpwstr>1ead4b26-f965-45a0-9d50-cb4a7e1e74fe</vt:lpwstr>
  </property>
  <property fmtid="{D5CDD505-2E9C-101B-9397-08002B2CF9AE}" pid="9" name="MSIP_Label_defa4170-0d19-0005-0004-bc88714345d2_ContentBits">
    <vt:lpwstr>0</vt:lpwstr>
  </property>
</Properties>
</file>